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18"/>
  </p:notesMasterIdLst>
  <p:sldIdLst>
    <p:sldId id="256" r:id="rId2"/>
    <p:sldId id="258" r:id="rId3"/>
    <p:sldId id="340" r:id="rId4"/>
    <p:sldId id="341" r:id="rId5"/>
    <p:sldId id="342" r:id="rId6"/>
    <p:sldId id="343" r:id="rId7"/>
    <p:sldId id="345" r:id="rId8"/>
    <p:sldId id="346" r:id="rId9"/>
    <p:sldId id="347" r:id="rId10"/>
    <p:sldId id="348" r:id="rId11"/>
    <p:sldId id="349" r:id="rId12"/>
    <p:sldId id="350" r:id="rId13"/>
    <p:sldId id="351" r:id="rId14"/>
    <p:sldId id="352" r:id="rId15"/>
    <p:sldId id="353" r:id="rId16"/>
    <p:sldId id="354" r:id="rId17"/>
  </p:sldIdLst>
  <p:sldSz cx="9144000" cy="5143500" type="screen16x9"/>
  <p:notesSz cx="6858000" cy="9144000"/>
  <p:embeddedFontLst>
    <p:embeddedFont>
      <p:font typeface="Andale Mono" panose="020B0509000000000004" pitchFamily="49" charset="0"/>
      <p:regular r:id="rId19"/>
    </p:embeddedFont>
    <p:embeddedFont>
      <p:font typeface="Encode Sans" pitchFamily="2" charset="77"/>
      <p:regular r:id="rId20"/>
      <p:bold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611F2D-EB03-4326-AC9E-66C52EF6D3F2}">
  <a:tblStyle styleId="{7D611F2D-EB03-4326-AC9E-66C52EF6D3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8"/>
    <p:restoredTop sz="94681"/>
  </p:normalViewPr>
  <p:slideViewPr>
    <p:cSldViewPr snapToGrid="0" snapToObjects="1">
      <p:cViewPr varScale="1">
        <p:scale>
          <a:sx n="187" d="100"/>
          <a:sy n="187" d="100"/>
        </p:scale>
        <p:origin x="3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55186e73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5186e7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911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2df66bf0d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2df66bf0d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221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6219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32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2e8523f1f1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2e8523f1f1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649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8800" y="3478175"/>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00" y="3498355"/>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05400" y="0"/>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23900" y="542925"/>
            <a:ext cx="5332200" cy="1435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23900" y="1978725"/>
            <a:ext cx="2526900" cy="627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31"/>
        <p:cNvGrpSpPr/>
        <p:nvPr/>
      </p:nvGrpSpPr>
      <p:grpSpPr>
        <a:xfrm>
          <a:off x="0" y="0"/>
          <a:ext cx="0" cy="0"/>
          <a:chOff x="0" y="0"/>
          <a:chExt cx="0" cy="0"/>
        </a:xfrm>
      </p:grpSpPr>
      <p:sp>
        <p:nvSpPr>
          <p:cNvPr id="332" name="Google Shape;332;p47"/>
          <p:cNvSpPr/>
          <p:nvPr/>
        </p:nvSpPr>
        <p:spPr>
          <a:xfrm rot="-5400000" flipH="1">
            <a:off x="4452427" y="689474"/>
            <a:ext cx="5381057" cy="4002110"/>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7"/>
          <p:cNvSpPr/>
          <p:nvPr/>
        </p:nvSpPr>
        <p:spPr>
          <a:xfrm rot="10800000">
            <a:off x="-895352" y="-251563"/>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accent2"/>
        </a:solidFill>
        <a:effectLst/>
      </p:bgPr>
    </p:bg>
    <p:spTree>
      <p:nvGrpSpPr>
        <p:cNvPr id="1" name="Shape 334"/>
        <p:cNvGrpSpPr/>
        <p:nvPr/>
      </p:nvGrpSpPr>
      <p:grpSpPr>
        <a:xfrm>
          <a:off x="0" y="0"/>
          <a:ext cx="0" cy="0"/>
          <a:chOff x="0" y="0"/>
          <a:chExt cx="0" cy="0"/>
        </a:xfrm>
      </p:grpSpPr>
      <p:sp>
        <p:nvSpPr>
          <p:cNvPr id="335" name="Google Shape;335;p48"/>
          <p:cNvSpPr/>
          <p:nvPr/>
        </p:nvSpPr>
        <p:spPr>
          <a:xfrm rot="10800000" flipH="1">
            <a:off x="0" y="72"/>
            <a:ext cx="6900329" cy="5132054"/>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8"/>
          <p:cNvSpPr/>
          <p:nvPr/>
        </p:nvSpPr>
        <p:spPr>
          <a:xfrm flipH="1">
            <a:off x="2228210" y="-25"/>
            <a:ext cx="6915789" cy="5143552"/>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accent3"/>
        </a:solidFill>
        <a:effectLst/>
      </p:bgPr>
    </p:bg>
    <p:spTree>
      <p:nvGrpSpPr>
        <p:cNvPr id="1" name="Shape 337"/>
        <p:cNvGrpSpPr/>
        <p:nvPr/>
      </p:nvGrpSpPr>
      <p:grpSpPr>
        <a:xfrm>
          <a:off x="0" y="0"/>
          <a:ext cx="0" cy="0"/>
          <a:chOff x="0" y="0"/>
          <a:chExt cx="0" cy="0"/>
        </a:xfrm>
      </p:grpSpPr>
      <p:sp>
        <p:nvSpPr>
          <p:cNvPr id="338" name="Google Shape;338;p49"/>
          <p:cNvSpPr/>
          <p:nvPr/>
        </p:nvSpPr>
        <p:spPr>
          <a:xfrm rot="10800000" flipH="1">
            <a:off x="5411355" y="-8077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9"/>
          <p:cNvSpPr/>
          <p:nvPr/>
        </p:nvSpPr>
        <p:spPr>
          <a:xfrm flipH="1">
            <a:off x="-253" y="0"/>
            <a:ext cx="7158394"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23900" y="1341175"/>
            <a:ext cx="7700100" cy="3259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Roboto"/>
              <a:buAutoNum type="arabicPeriod"/>
              <a:defRPr sz="1400"/>
            </a:lvl1pPr>
            <a:lvl2pPr marL="914400" lvl="1" indent="-317500" rtl="0">
              <a:lnSpc>
                <a:spcPct val="100000"/>
              </a:lnSpc>
              <a:spcBef>
                <a:spcPts val="1600"/>
              </a:spcBef>
              <a:spcAft>
                <a:spcPts val="0"/>
              </a:spcAft>
              <a:buSzPts val="1400"/>
              <a:buFont typeface="Roboto"/>
              <a:buAutoNum type="alphaLcPeriod"/>
              <a:defRPr/>
            </a:lvl2pPr>
            <a:lvl3pPr marL="1371600" lvl="2" indent="-317500" rtl="0">
              <a:lnSpc>
                <a:spcPct val="100000"/>
              </a:lnSpc>
              <a:spcBef>
                <a:spcPts val="1600"/>
              </a:spcBef>
              <a:spcAft>
                <a:spcPts val="0"/>
              </a:spcAft>
              <a:buSzPts val="1400"/>
              <a:buFont typeface="Roboto"/>
              <a:buAutoNum type="romanLcPeriod"/>
              <a:defRPr/>
            </a:lvl3pPr>
            <a:lvl4pPr marL="1828800" lvl="3" indent="-317500" rtl="0">
              <a:lnSpc>
                <a:spcPct val="100000"/>
              </a:lnSpc>
              <a:spcBef>
                <a:spcPts val="1600"/>
              </a:spcBef>
              <a:spcAft>
                <a:spcPts val="0"/>
              </a:spcAft>
              <a:buSzPts val="1400"/>
              <a:buFont typeface="Roboto"/>
              <a:buAutoNum type="arabicPeriod"/>
              <a:defRPr/>
            </a:lvl4pPr>
            <a:lvl5pPr marL="2286000" lvl="4" indent="-317500" rtl="0">
              <a:lnSpc>
                <a:spcPct val="100000"/>
              </a:lnSpc>
              <a:spcBef>
                <a:spcPts val="1600"/>
              </a:spcBef>
              <a:spcAft>
                <a:spcPts val="0"/>
              </a:spcAft>
              <a:buSzPts val="1400"/>
              <a:buFont typeface="Roboto"/>
              <a:buAutoNum type="alphaLcPeriod"/>
              <a:defRPr/>
            </a:lvl5pPr>
            <a:lvl6pPr marL="2743200" lvl="5" indent="-317500" rtl="0">
              <a:lnSpc>
                <a:spcPct val="100000"/>
              </a:lnSpc>
              <a:spcBef>
                <a:spcPts val="1600"/>
              </a:spcBef>
              <a:spcAft>
                <a:spcPts val="0"/>
              </a:spcAft>
              <a:buSzPts val="1400"/>
              <a:buFont typeface="Roboto"/>
              <a:buAutoNum type="romanLcPeriod"/>
              <a:defRPr/>
            </a:lvl6pPr>
            <a:lvl7pPr marL="3200400" lvl="6" indent="-317500" rtl="0">
              <a:lnSpc>
                <a:spcPct val="100000"/>
              </a:lnSpc>
              <a:spcBef>
                <a:spcPts val="1600"/>
              </a:spcBef>
              <a:spcAft>
                <a:spcPts val="0"/>
              </a:spcAft>
              <a:buSzPts val="1400"/>
              <a:buFont typeface="Roboto"/>
              <a:buAutoNum type="arabicPeriod"/>
              <a:defRPr/>
            </a:lvl7pPr>
            <a:lvl8pPr marL="3657600" lvl="7" indent="-317500" rtl="0">
              <a:lnSpc>
                <a:spcPct val="100000"/>
              </a:lnSpc>
              <a:spcBef>
                <a:spcPts val="1600"/>
              </a:spcBef>
              <a:spcAft>
                <a:spcPts val="0"/>
              </a:spcAft>
              <a:buSzPts val="1400"/>
              <a:buFont typeface="Roboto"/>
              <a:buAutoNum type="alphaLcPeriod"/>
              <a:defRPr/>
            </a:lvl8pPr>
            <a:lvl9pPr marL="4114800" lvl="8" indent="-317500" rtl="0">
              <a:lnSpc>
                <a:spcPct val="100000"/>
              </a:lnSpc>
              <a:spcBef>
                <a:spcPts val="1600"/>
              </a:spcBef>
              <a:spcAft>
                <a:spcPts val="1600"/>
              </a:spcAft>
              <a:buSzPts val="1400"/>
              <a:buFont typeface="Roboto"/>
              <a:buAutoNum type="romanLcPeriod"/>
              <a:defRPr/>
            </a:lvl9pPr>
          </a:lstStyle>
          <a:p>
            <a:endParaRPr/>
          </a:p>
        </p:txBody>
      </p:sp>
      <p:sp>
        <p:nvSpPr>
          <p:cNvPr id="22" name="Google Shape;22;p4"/>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p:nvPr/>
        </p:nvSpPr>
        <p:spPr>
          <a:xfrm rot="10800000" flipH="1">
            <a:off x="5514051" y="-529690"/>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flipH="1">
            <a:off x="6311974" y="-145540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7"/>
          <p:cNvSpPr txBox="1">
            <a:spLocks noGrp="1"/>
          </p:cNvSpPr>
          <p:nvPr>
            <p:ph type="subTitle" idx="1"/>
          </p:nvPr>
        </p:nvSpPr>
        <p:spPr>
          <a:xfrm>
            <a:off x="723900" y="1557625"/>
            <a:ext cx="3436800" cy="241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Arial"/>
              <a:buAutoNum type="arabicPeriod"/>
              <a:defRPr sz="1400"/>
            </a:lvl1pPr>
            <a:lvl2pPr lvl="1" rtl="0">
              <a:spcBef>
                <a:spcPts val="1600"/>
              </a:spcBef>
              <a:spcAft>
                <a:spcPts val="0"/>
              </a:spcAft>
              <a:buClr>
                <a:schemeClr val="dk1"/>
              </a:buClr>
              <a:buSzPts val="1400"/>
              <a:buFont typeface="Arial"/>
              <a:buAutoNum type="alphaLcPeriod"/>
              <a:defRPr/>
            </a:lvl2pPr>
            <a:lvl3pPr lvl="2" rtl="0">
              <a:spcBef>
                <a:spcPts val="1600"/>
              </a:spcBef>
              <a:spcAft>
                <a:spcPts val="0"/>
              </a:spcAft>
              <a:buClr>
                <a:schemeClr val="dk1"/>
              </a:buClr>
              <a:buSzPts val="1400"/>
              <a:buFont typeface="Arial"/>
              <a:buAutoNum type="romanLcPeriod"/>
              <a:defRPr/>
            </a:lvl3pPr>
            <a:lvl4pPr lvl="3" rtl="0">
              <a:spcBef>
                <a:spcPts val="1600"/>
              </a:spcBef>
              <a:spcAft>
                <a:spcPts val="0"/>
              </a:spcAft>
              <a:buClr>
                <a:schemeClr val="dk1"/>
              </a:buClr>
              <a:buSzPts val="1400"/>
              <a:buFont typeface="Arial"/>
              <a:buAutoNum type="arabicPeriod"/>
              <a:defRPr/>
            </a:lvl4pPr>
            <a:lvl5pPr lvl="4" rtl="0">
              <a:spcBef>
                <a:spcPts val="1600"/>
              </a:spcBef>
              <a:spcAft>
                <a:spcPts val="0"/>
              </a:spcAft>
              <a:buClr>
                <a:schemeClr val="dk1"/>
              </a:buClr>
              <a:buSzPts val="1400"/>
              <a:buFont typeface="Arial"/>
              <a:buAutoNum type="alphaLcPeriod"/>
              <a:defRPr/>
            </a:lvl5pPr>
            <a:lvl6pPr lvl="5" rtl="0">
              <a:spcBef>
                <a:spcPts val="1600"/>
              </a:spcBef>
              <a:spcAft>
                <a:spcPts val="0"/>
              </a:spcAft>
              <a:buClr>
                <a:schemeClr val="dk1"/>
              </a:buClr>
              <a:buSzPts val="1400"/>
              <a:buFont typeface="Arial"/>
              <a:buAutoNum type="romanLcPeriod"/>
              <a:defRPr/>
            </a:lvl6pPr>
            <a:lvl7pPr lvl="6" rtl="0">
              <a:spcBef>
                <a:spcPts val="1600"/>
              </a:spcBef>
              <a:spcAft>
                <a:spcPts val="0"/>
              </a:spcAft>
              <a:buClr>
                <a:schemeClr val="dk1"/>
              </a:buClr>
              <a:buSzPts val="1400"/>
              <a:buFont typeface="Arial"/>
              <a:buAutoNum type="arabicPeriod"/>
              <a:defRPr/>
            </a:lvl7pPr>
            <a:lvl8pPr lvl="7" rtl="0">
              <a:spcBef>
                <a:spcPts val="1600"/>
              </a:spcBef>
              <a:spcAft>
                <a:spcPts val="0"/>
              </a:spcAft>
              <a:buClr>
                <a:schemeClr val="dk1"/>
              </a:buClr>
              <a:buSzPts val="1400"/>
              <a:buFont typeface="Arial"/>
              <a:buAutoNum type="alphaLcPeriod"/>
              <a:defRPr/>
            </a:lvl8pPr>
            <a:lvl9pPr lvl="8" rtl="0">
              <a:spcBef>
                <a:spcPts val="1600"/>
              </a:spcBef>
              <a:spcAft>
                <a:spcPts val="1600"/>
              </a:spcAft>
              <a:buClr>
                <a:schemeClr val="dk1"/>
              </a:buClr>
              <a:buSzPts val="1400"/>
              <a:buFont typeface="Arial"/>
              <a:buAutoNum type="romanLcPeriod"/>
              <a:defRPr/>
            </a:lvl9pPr>
          </a:lstStyle>
          <a:p>
            <a:endParaRPr/>
          </a:p>
        </p:txBody>
      </p:sp>
      <p:sp>
        <p:nvSpPr>
          <p:cNvPr id="40" name="Google Shape;40;p7"/>
          <p:cNvSpPr/>
          <p:nvPr/>
        </p:nvSpPr>
        <p:spPr>
          <a:xfrm flipH="1">
            <a:off x="-2034149" y="3206225"/>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flipH="1">
            <a:off x="-1657202" y="3863466"/>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p:nvPr/>
        </p:nvSpPr>
        <p:spPr>
          <a:xfrm rot="10800000" flipH="1">
            <a:off x="2658617" y="-1"/>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flipH="1">
            <a:off x="-83" y="2577424"/>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ctrTitle"/>
          </p:nvPr>
        </p:nvSpPr>
        <p:spPr>
          <a:xfrm>
            <a:off x="1347750" y="1440000"/>
            <a:ext cx="6448500" cy="2263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9000"/>
              <a:buNone/>
              <a:defRPr sz="90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61"/>
        <p:cNvGrpSpPr/>
        <p:nvPr/>
      </p:nvGrpSpPr>
      <p:grpSpPr>
        <a:xfrm>
          <a:off x="0" y="0"/>
          <a:ext cx="0" cy="0"/>
          <a:chOff x="0" y="0"/>
          <a:chExt cx="0" cy="0"/>
        </a:xfrm>
      </p:grpSpPr>
      <p:sp>
        <p:nvSpPr>
          <p:cNvPr id="62" name="Google Shape;62;p13"/>
          <p:cNvSpPr txBox="1">
            <a:spLocks noGrp="1"/>
          </p:cNvSpPr>
          <p:nvPr>
            <p:ph type="title" hasCustomPrompt="1"/>
          </p:nvPr>
        </p:nvSpPr>
        <p:spPr>
          <a:xfrm>
            <a:off x="8145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3" name="Google Shape;63;p13"/>
          <p:cNvSpPr txBox="1">
            <a:spLocks noGrp="1"/>
          </p:cNvSpPr>
          <p:nvPr>
            <p:ph type="subTitle" idx="1"/>
          </p:nvPr>
        </p:nvSpPr>
        <p:spPr>
          <a:xfrm>
            <a:off x="19859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4" name="Google Shape;64;p13"/>
          <p:cNvSpPr txBox="1">
            <a:spLocks noGrp="1"/>
          </p:cNvSpPr>
          <p:nvPr>
            <p:ph type="subTitle" idx="2"/>
          </p:nvPr>
        </p:nvSpPr>
        <p:spPr>
          <a:xfrm>
            <a:off x="19859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5" name="Google Shape;65;p13"/>
          <p:cNvSpPr txBox="1">
            <a:spLocks noGrp="1"/>
          </p:cNvSpPr>
          <p:nvPr>
            <p:ph type="title" idx="3" hasCustomPrompt="1"/>
          </p:nvPr>
        </p:nvSpPr>
        <p:spPr>
          <a:xfrm>
            <a:off x="8145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6" name="Google Shape;66;p13"/>
          <p:cNvSpPr txBox="1">
            <a:spLocks noGrp="1"/>
          </p:cNvSpPr>
          <p:nvPr>
            <p:ph type="subTitle" idx="4"/>
          </p:nvPr>
        </p:nvSpPr>
        <p:spPr>
          <a:xfrm>
            <a:off x="19859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7" name="Google Shape;67;p13"/>
          <p:cNvSpPr txBox="1">
            <a:spLocks noGrp="1"/>
          </p:cNvSpPr>
          <p:nvPr>
            <p:ph type="subTitle" idx="5"/>
          </p:nvPr>
        </p:nvSpPr>
        <p:spPr>
          <a:xfrm>
            <a:off x="19859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8" name="Google Shape;68;p13"/>
          <p:cNvSpPr txBox="1">
            <a:spLocks noGrp="1"/>
          </p:cNvSpPr>
          <p:nvPr>
            <p:ph type="title" idx="6" hasCustomPrompt="1"/>
          </p:nvPr>
        </p:nvSpPr>
        <p:spPr>
          <a:xfrm>
            <a:off x="46338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9" name="Google Shape;69;p13"/>
          <p:cNvSpPr txBox="1">
            <a:spLocks noGrp="1"/>
          </p:cNvSpPr>
          <p:nvPr>
            <p:ph type="subTitle" idx="7"/>
          </p:nvPr>
        </p:nvSpPr>
        <p:spPr>
          <a:xfrm>
            <a:off x="58052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0" name="Google Shape;70;p13"/>
          <p:cNvSpPr txBox="1">
            <a:spLocks noGrp="1"/>
          </p:cNvSpPr>
          <p:nvPr>
            <p:ph type="subTitle" idx="8"/>
          </p:nvPr>
        </p:nvSpPr>
        <p:spPr>
          <a:xfrm>
            <a:off x="58052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1" name="Google Shape;71;p13"/>
          <p:cNvSpPr txBox="1">
            <a:spLocks noGrp="1"/>
          </p:cNvSpPr>
          <p:nvPr>
            <p:ph type="title" idx="9" hasCustomPrompt="1"/>
          </p:nvPr>
        </p:nvSpPr>
        <p:spPr>
          <a:xfrm>
            <a:off x="46338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2" name="Google Shape;72;p13"/>
          <p:cNvSpPr txBox="1">
            <a:spLocks noGrp="1"/>
          </p:cNvSpPr>
          <p:nvPr>
            <p:ph type="subTitle" idx="13"/>
          </p:nvPr>
        </p:nvSpPr>
        <p:spPr>
          <a:xfrm>
            <a:off x="58052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3" name="Google Shape;73;p13"/>
          <p:cNvSpPr txBox="1">
            <a:spLocks noGrp="1"/>
          </p:cNvSpPr>
          <p:nvPr>
            <p:ph type="subTitle" idx="14"/>
          </p:nvPr>
        </p:nvSpPr>
        <p:spPr>
          <a:xfrm>
            <a:off x="58052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4" name="Google Shape;74;p13"/>
          <p:cNvSpPr txBox="1">
            <a:spLocks noGrp="1"/>
          </p:cNvSpPr>
          <p:nvPr>
            <p:ph type="title" idx="15"/>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3"/>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4">
  <p:cSld name="BLANK_2_1_1_1_1">
    <p:spTree>
      <p:nvGrpSpPr>
        <p:cNvPr id="1" name="Shape 135"/>
        <p:cNvGrpSpPr/>
        <p:nvPr/>
      </p:nvGrpSpPr>
      <p:grpSpPr>
        <a:xfrm>
          <a:off x="0" y="0"/>
          <a:ext cx="0" cy="0"/>
          <a:chOff x="0" y="0"/>
          <a:chExt cx="0" cy="0"/>
        </a:xfrm>
      </p:grpSpPr>
      <p:sp>
        <p:nvSpPr>
          <p:cNvPr id="136" name="Google Shape;136;p20"/>
          <p:cNvSpPr txBox="1">
            <a:spLocks noGrp="1"/>
          </p:cNvSpPr>
          <p:nvPr>
            <p:ph type="subTitle" idx="1"/>
          </p:nvPr>
        </p:nvSpPr>
        <p:spPr>
          <a:xfrm>
            <a:off x="4998825" y="1436100"/>
            <a:ext cx="3422400" cy="227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37" name="Google Shape;137;p20"/>
          <p:cNvSpPr txBox="1">
            <a:spLocks noGrp="1"/>
          </p:cNvSpPr>
          <p:nvPr>
            <p:ph type="title"/>
          </p:nvPr>
        </p:nvSpPr>
        <p:spPr>
          <a:xfrm>
            <a:off x="5001406" y="540000"/>
            <a:ext cx="34224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0"/>
          <p:cNvSpPr/>
          <p:nvPr/>
        </p:nvSpPr>
        <p:spPr>
          <a:xfrm>
            <a:off x="6050183" y="26288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6230078" y="31551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5">
  <p:cSld name="CUSTOM_13">
    <p:spTree>
      <p:nvGrpSpPr>
        <p:cNvPr id="1" name="Shape 140"/>
        <p:cNvGrpSpPr/>
        <p:nvPr/>
      </p:nvGrpSpPr>
      <p:grpSpPr>
        <a:xfrm>
          <a:off x="0" y="0"/>
          <a:ext cx="0" cy="0"/>
          <a:chOff x="0" y="0"/>
          <a:chExt cx="0" cy="0"/>
        </a:xfrm>
      </p:grpSpPr>
      <p:sp>
        <p:nvSpPr>
          <p:cNvPr id="141" name="Google Shape;141;p21"/>
          <p:cNvSpPr/>
          <p:nvPr/>
        </p:nvSpPr>
        <p:spPr>
          <a:xfrm flipH="1">
            <a:off x="-2249545" y="-509762"/>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flipH="1">
            <a:off x="-1986702" y="3616250"/>
            <a:ext cx="10330027" cy="18710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txBox="1">
            <a:spLocks noGrp="1"/>
          </p:cNvSpPr>
          <p:nvPr>
            <p:ph type="title"/>
          </p:nvPr>
        </p:nvSpPr>
        <p:spPr>
          <a:xfrm>
            <a:off x="4870950" y="1527500"/>
            <a:ext cx="3550800" cy="1275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4" name="Google Shape;144;p21"/>
          <p:cNvSpPr txBox="1">
            <a:spLocks noGrp="1"/>
          </p:cNvSpPr>
          <p:nvPr>
            <p:ph type="subTitle" idx="1"/>
          </p:nvPr>
        </p:nvSpPr>
        <p:spPr>
          <a:xfrm>
            <a:off x="4870950" y="2803325"/>
            <a:ext cx="3550800" cy="81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5" name="Google Shape;145;p21"/>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4572000" y="540000"/>
            <a:ext cx="38496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1" name="Google Shape;171;p27"/>
          <p:cNvSpPr txBox="1">
            <a:spLocks noGrp="1"/>
          </p:cNvSpPr>
          <p:nvPr>
            <p:ph type="subTitle" idx="1"/>
          </p:nvPr>
        </p:nvSpPr>
        <p:spPr>
          <a:xfrm>
            <a:off x="5218725" y="3071310"/>
            <a:ext cx="26616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2" name="Google Shape;172;p27"/>
          <p:cNvSpPr txBox="1">
            <a:spLocks noGrp="1"/>
          </p:cNvSpPr>
          <p:nvPr>
            <p:ph type="subTitle" idx="2"/>
          </p:nvPr>
        </p:nvSpPr>
        <p:spPr>
          <a:xfrm>
            <a:off x="5218725" y="3361400"/>
            <a:ext cx="2661600" cy="101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3" name="Google Shape;173;p27"/>
          <p:cNvSpPr/>
          <p:nvPr/>
        </p:nvSpPr>
        <p:spPr>
          <a:xfrm flipH="1">
            <a:off x="-2419832" y="1322699"/>
            <a:ext cx="7163282" cy="382940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flipH="1">
            <a:off x="-1729974" y="2371117"/>
            <a:ext cx="5215622" cy="374778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rot="10800000" flipH="1">
            <a:off x="6223498" y="-3"/>
            <a:ext cx="2920500" cy="1155604"/>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txBox="1">
            <a:spLocks noGrp="1"/>
          </p:cNvSpPr>
          <p:nvPr>
            <p:ph type="subTitle" idx="3"/>
          </p:nvPr>
        </p:nvSpPr>
        <p:spPr>
          <a:xfrm>
            <a:off x="5218725" y="1451535"/>
            <a:ext cx="26616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7" name="Google Shape;177;p27"/>
          <p:cNvSpPr txBox="1">
            <a:spLocks noGrp="1"/>
          </p:cNvSpPr>
          <p:nvPr>
            <p:ph type="subTitle" idx="4"/>
          </p:nvPr>
        </p:nvSpPr>
        <p:spPr>
          <a:xfrm>
            <a:off x="5218725" y="1741625"/>
            <a:ext cx="2661600" cy="101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900" y="542925"/>
            <a:ext cx="7696200" cy="563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ncode Sans"/>
              <a:buNone/>
              <a:defRPr sz="2800" b="1">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2pPr>
            <a:lvl3pPr lvl="2">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3pPr>
            <a:lvl4pPr lvl="3">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4pPr>
            <a:lvl5pPr lvl="4">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5pPr>
            <a:lvl6pPr lvl="5">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6pPr>
            <a:lvl7pPr lvl="6">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7pPr>
            <a:lvl8pPr lvl="7">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8pPr>
            <a:lvl9pPr lvl="8">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23900" y="1239000"/>
            <a:ext cx="7696200" cy="336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00000"/>
              </a:lnSpc>
              <a:spcBef>
                <a:spcPts val="1600"/>
              </a:spcBef>
              <a:spcAft>
                <a:spcPts val="160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8" r:id="rId5"/>
    <p:sldLayoutId id="2147483659" r:id="rId6"/>
    <p:sldLayoutId id="2147483666" r:id="rId7"/>
    <p:sldLayoutId id="2147483667" r:id="rId8"/>
    <p:sldLayoutId id="2147483673"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ctrTitle"/>
          </p:nvPr>
        </p:nvSpPr>
        <p:spPr>
          <a:xfrm>
            <a:off x="723900" y="542925"/>
            <a:ext cx="5332200" cy="143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solidFill>
                  <a:schemeClr val="accent6"/>
                </a:solidFill>
              </a:rPr>
              <a:t>Power Consumption Forecasting</a:t>
            </a:r>
            <a:endParaRPr sz="4000" dirty="0">
              <a:solidFill>
                <a:schemeClr val="accent3"/>
              </a:solidFill>
            </a:endParaRPr>
          </a:p>
        </p:txBody>
      </p:sp>
      <p:sp>
        <p:nvSpPr>
          <p:cNvPr id="349" name="Google Shape;349;p52"/>
          <p:cNvSpPr txBox="1">
            <a:spLocks noGrp="1"/>
          </p:cNvSpPr>
          <p:nvPr>
            <p:ph type="subTitle" idx="1"/>
          </p:nvPr>
        </p:nvSpPr>
        <p:spPr>
          <a:xfrm>
            <a:off x="723900" y="1978724"/>
            <a:ext cx="2526900" cy="8705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Eva Burns</a:t>
            </a:r>
          </a:p>
          <a:p>
            <a:pPr marL="0" lvl="0" indent="0" algn="l" rtl="0">
              <a:spcBef>
                <a:spcPts val="0"/>
              </a:spcBef>
              <a:spcAft>
                <a:spcPts val="0"/>
              </a:spcAft>
              <a:buNone/>
            </a:pPr>
            <a:r>
              <a:rPr lang="en" dirty="0"/>
              <a:t>05/25/2023</a:t>
            </a:r>
            <a:endParaRPr dirty="0"/>
          </a:p>
        </p:txBody>
      </p:sp>
      <p:sp>
        <p:nvSpPr>
          <p:cNvPr id="350" name="Google Shape;350;p52"/>
          <p:cNvSpPr/>
          <p:nvPr/>
        </p:nvSpPr>
        <p:spPr>
          <a:xfrm>
            <a:off x="6963761" y="542924"/>
            <a:ext cx="724817" cy="467206"/>
          </a:xfrm>
          <a:custGeom>
            <a:avLst/>
            <a:gdLst/>
            <a:ahLst/>
            <a:cxnLst/>
            <a:rect l="l" t="t" r="r" b="b"/>
            <a:pathLst>
              <a:path w="42449" h="27362" extrusionOk="0">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2"/>
          <p:cNvSpPr/>
          <p:nvPr/>
        </p:nvSpPr>
        <p:spPr>
          <a:xfrm>
            <a:off x="7733073" y="1105710"/>
            <a:ext cx="683854" cy="423409"/>
          </a:xfrm>
          <a:custGeom>
            <a:avLst/>
            <a:gdLst/>
            <a:ahLst/>
            <a:cxnLst/>
            <a:rect l="l" t="t" r="r" b="b"/>
            <a:pathLst>
              <a:path w="40050" h="24797" extrusionOk="0">
                <a:moveTo>
                  <a:pt x="18232" y="0"/>
                </a:moveTo>
                <a:lnTo>
                  <a:pt x="17708" y="28"/>
                </a:lnTo>
                <a:lnTo>
                  <a:pt x="17184" y="83"/>
                </a:lnTo>
                <a:lnTo>
                  <a:pt x="16687" y="165"/>
                </a:lnTo>
                <a:lnTo>
                  <a:pt x="16191" y="276"/>
                </a:lnTo>
                <a:lnTo>
                  <a:pt x="15694" y="386"/>
                </a:lnTo>
                <a:lnTo>
                  <a:pt x="15198" y="524"/>
                </a:lnTo>
                <a:lnTo>
                  <a:pt x="14729" y="662"/>
                </a:lnTo>
                <a:lnTo>
                  <a:pt x="14233" y="855"/>
                </a:lnTo>
                <a:lnTo>
                  <a:pt x="13791" y="1048"/>
                </a:lnTo>
                <a:lnTo>
                  <a:pt x="13322" y="1241"/>
                </a:lnTo>
                <a:lnTo>
                  <a:pt x="12881" y="1462"/>
                </a:lnTo>
                <a:lnTo>
                  <a:pt x="12467" y="1710"/>
                </a:lnTo>
                <a:lnTo>
                  <a:pt x="12026" y="1986"/>
                </a:lnTo>
                <a:lnTo>
                  <a:pt x="11612" y="2262"/>
                </a:lnTo>
                <a:lnTo>
                  <a:pt x="11226" y="2538"/>
                </a:lnTo>
                <a:lnTo>
                  <a:pt x="10840" y="2869"/>
                </a:lnTo>
                <a:lnTo>
                  <a:pt x="10454" y="3172"/>
                </a:lnTo>
                <a:lnTo>
                  <a:pt x="10095" y="3531"/>
                </a:lnTo>
                <a:lnTo>
                  <a:pt x="9737" y="3889"/>
                </a:lnTo>
                <a:lnTo>
                  <a:pt x="9406" y="4248"/>
                </a:lnTo>
                <a:lnTo>
                  <a:pt x="9102" y="4634"/>
                </a:lnTo>
                <a:lnTo>
                  <a:pt x="8799" y="5020"/>
                </a:lnTo>
                <a:lnTo>
                  <a:pt x="8496" y="5434"/>
                </a:lnTo>
                <a:lnTo>
                  <a:pt x="8220" y="5847"/>
                </a:lnTo>
                <a:lnTo>
                  <a:pt x="7971" y="6261"/>
                </a:lnTo>
                <a:lnTo>
                  <a:pt x="7723" y="6702"/>
                </a:lnTo>
                <a:lnTo>
                  <a:pt x="7503" y="7171"/>
                </a:lnTo>
                <a:lnTo>
                  <a:pt x="7309" y="7613"/>
                </a:lnTo>
                <a:lnTo>
                  <a:pt x="7116" y="8109"/>
                </a:lnTo>
                <a:lnTo>
                  <a:pt x="6951" y="8578"/>
                </a:lnTo>
                <a:lnTo>
                  <a:pt x="6813" y="9074"/>
                </a:lnTo>
                <a:lnTo>
                  <a:pt x="6151" y="9130"/>
                </a:lnTo>
                <a:lnTo>
                  <a:pt x="5489" y="9268"/>
                </a:lnTo>
                <a:lnTo>
                  <a:pt x="4882" y="9433"/>
                </a:lnTo>
                <a:lnTo>
                  <a:pt x="4275" y="9654"/>
                </a:lnTo>
                <a:lnTo>
                  <a:pt x="3696" y="9957"/>
                </a:lnTo>
                <a:lnTo>
                  <a:pt x="3145" y="10288"/>
                </a:lnTo>
                <a:lnTo>
                  <a:pt x="2648" y="10674"/>
                </a:lnTo>
                <a:lnTo>
                  <a:pt x="2152" y="11088"/>
                </a:lnTo>
                <a:lnTo>
                  <a:pt x="1738" y="11557"/>
                </a:lnTo>
                <a:lnTo>
                  <a:pt x="1324" y="12053"/>
                </a:lnTo>
                <a:lnTo>
                  <a:pt x="966" y="12577"/>
                </a:lnTo>
                <a:lnTo>
                  <a:pt x="690" y="13157"/>
                </a:lnTo>
                <a:lnTo>
                  <a:pt x="414" y="13763"/>
                </a:lnTo>
                <a:lnTo>
                  <a:pt x="221" y="14398"/>
                </a:lnTo>
                <a:lnTo>
                  <a:pt x="83" y="15032"/>
                </a:lnTo>
                <a:lnTo>
                  <a:pt x="0" y="15722"/>
                </a:lnTo>
                <a:lnTo>
                  <a:pt x="0" y="16080"/>
                </a:lnTo>
                <a:lnTo>
                  <a:pt x="0" y="16466"/>
                </a:lnTo>
                <a:lnTo>
                  <a:pt x="28" y="16825"/>
                </a:lnTo>
                <a:lnTo>
                  <a:pt x="55" y="17156"/>
                </a:lnTo>
                <a:lnTo>
                  <a:pt x="111" y="17515"/>
                </a:lnTo>
                <a:lnTo>
                  <a:pt x="193" y="17873"/>
                </a:lnTo>
                <a:lnTo>
                  <a:pt x="276" y="18204"/>
                </a:lnTo>
                <a:lnTo>
                  <a:pt x="386" y="18535"/>
                </a:lnTo>
                <a:lnTo>
                  <a:pt x="497" y="18866"/>
                </a:lnTo>
                <a:lnTo>
                  <a:pt x="635" y="19170"/>
                </a:lnTo>
                <a:lnTo>
                  <a:pt x="800" y="19501"/>
                </a:lnTo>
                <a:lnTo>
                  <a:pt x="966" y="19804"/>
                </a:lnTo>
                <a:lnTo>
                  <a:pt x="1324" y="20383"/>
                </a:lnTo>
                <a:lnTo>
                  <a:pt x="1765" y="20907"/>
                </a:lnTo>
                <a:lnTo>
                  <a:pt x="2234" y="21404"/>
                </a:lnTo>
                <a:lnTo>
                  <a:pt x="2758" y="21845"/>
                </a:lnTo>
                <a:lnTo>
                  <a:pt x="3034" y="22066"/>
                </a:lnTo>
                <a:lnTo>
                  <a:pt x="3310" y="22259"/>
                </a:lnTo>
                <a:lnTo>
                  <a:pt x="3613" y="22424"/>
                </a:lnTo>
                <a:lnTo>
                  <a:pt x="3917" y="22590"/>
                </a:lnTo>
                <a:lnTo>
                  <a:pt x="4220" y="22755"/>
                </a:lnTo>
                <a:lnTo>
                  <a:pt x="4551" y="22866"/>
                </a:lnTo>
                <a:lnTo>
                  <a:pt x="4882" y="23003"/>
                </a:lnTo>
                <a:lnTo>
                  <a:pt x="5213" y="23114"/>
                </a:lnTo>
                <a:lnTo>
                  <a:pt x="5572" y="23197"/>
                </a:lnTo>
                <a:lnTo>
                  <a:pt x="5930" y="23252"/>
                </a:lnTo>
                <a:lnTo>
                  <a:pt x="6289" y="23307"/>
                </a:lnTo>
                <a:lnTo>
                  <a:pt x="6648" y="23334"/>
                </a:lnTo>
                <a:lnTo>
                  <a:pt x="7144" y="23362"/>
                </a:lnTo>
                <a:lnTo>
                  <a:pt x="7696" y="23334"/>
                </a:lnTo>
                <a:lnTo>
                  <a:pt x="8220" y="23279"/>
                </a:lnTo>
                <a:lnTo>
                  <a:pt x="8744" y="23169"/>
                </a:lnTo>
                <a:lnTo>
                  <a:pt x="9240" y="23031"/>
                </a:lnTo>
                <a:lnTo>
                  <a:pt x="9737" y="22866"/>
                </a:lnTo>
                <a:lnTo>
                  <a:pt x="10206" y="22672"/>
                </a:lnTo>
                <a:lnTo>
                  <a:pt x="10674" y="22424"/>
                </a:lnTo>
                <a:lnTo>
                  <a:pt x="11116" y="22148"/>
                </a:lnTo>
                <a:lnTo>
                  <a:pt x="11833" y="22700"/>
                </a:lnTo>
                <a:lnTo>
                  <a:pt x="12219" y="22921"/>
                </a:lnTo>
                <a:lnTo>
                  <a:pt x="12605" y="23169"/>
                </a:lnTo>
                <a:lnTo>
                  <a:pt x="12991" y="23390"/>
                </a:lnTo>
                <a:lnTo>
                  <a:pt x="13405" y="23583"/>
                </a:lnTo>
                <a:lnTo>
                  <a:pt x="13819" y="23776"/>
                </a:lnTo>
                <a:lnTo>
                  <a:pt x="14260" y="23941"/>
                </a:lnTo>
                <a:lnTo>
                  <a:pt x="14674" y="24107"/>
                </a:lnTo>
                <a:lnTo>
                  <a:pt x="15115" y="24245"/>
                </a:lnTo>
                <a:lnTo>
                  <a:pt x="15557" y="24383"/>
                </a:lnTo>
                <a:lnTo>
                  <a:pt x="16025" y="24493"/>
                </a:lnTo>
                <a:lnTo>
                  <a:pt x="16494" y="24603"/>
                </a:lnTo>
                <a:lnTo>
                  <a:pt x="16963" y="24658"/>
                </a:lnTo>
                <a:lnTo>
                  <a:pt x="17432" y="24741"/>
                </a:lnTo>
                <a:lnTo>
                  <a:pt x="17901" y="24769"/>
                </a:lnTo>
                <a:lnTo>
                  <a:pt x="18784" y="24796"/>
                </a:lnTo>
                <a:lnTo>
                  <a:pt x="19335" y="24796"/>
                </a:lnTo>
                <a:lnTo>
                  <a:pt x="19914" y="24741"/>
                </a:lnTo>
                <a:lnTo>
                  <a:pt x="20466" y="24686"/>
                </a:lnTo>
                <a:lnTo>
                  <a:pt x="21018" y="24603"/>
                </a:lnTo>
                <a:lnTo>
                  <a:pt x="21542" y="24493"/>
                </a:lnTo>
                <a:lnTo>
                  <a:pt x="22093" y="24355"/>
                </a:lnTo>
                <a:lnTo>
                  <a:pt x="22618" y="24189"/>
                </a:lnTo>
                <a:lnTo>
                  <a:pt x="23114" y="23996"/>
                </a:lnTo>
                <a:lnTo>
                  <a:pt x="23638" y="23803"/>
                </a:lnTo>
                <a:lnTo>
                  <a:pt x="24135" y="23583"/>
                </a:lnTo>
                <a:lnTo>
                  <a:pt x="24603" y="23334"/>
                </a:lnTo>
                <a:lnTo>
                  <a:pt x="25072" y="23059"/>
                </a:lnTo>
                <a:lnTo>
                  <a:pt x="25541" y="22783"/>
                </a:lnTo>
                <a:lnTo>
                  <a:pt x="25983" y="22479"/>
                </a:lnTo>
                <a:lnTo>
                  <a:pt x="26424" y="22148"/>
                </a:lnTo>
                <a:lnTo>
                  <a:pt x="26838" y="21817"/>
                </a:lnTo>
                <a:lnTo>
                  <a:pt x="27306" y="22176"/>
                </a:lnTo>
                <a:lnTo>
                  <a:pt x="27831" y="22507"/>
                </a:lnTo>
                <a:lnTo>
                  <a:pt x="28355" y="22810"/>
                </a:lnTo>
                <a:lnTo>
                  <a:pt x="28934" y="23059"/>
                </a:lnTo>
                <a:lnTo>
                  <a:pt x="29513" y="23252"/>
                </a:lnTo>
                <a:lnTo>
                  <a:pt x="30120" y="23417"/>
                </a:lnTo>
                <a:lnTo>
                  <a:pt x="30754" y="23555"/>
                </a:lnTo>
                <a:lnTo>
                  <a:pt x="31389" y="23610"/>
                </a:lnTo>
                <a:lnTo>
                  <a:pt x="31940" y="23638"/>
                </a:lnTo>
                <a:lnTo>
                  <a:pt x="32354" y="23610"/>
                </a:lnTo>
                <a:lnTo>
                  <a:pt x="32740" y="23583"/>
                </a:lnTo>
                <a:lnTo>
                  <a:pt x="33126" y="23555"/>
                </a:lnTo>
                <a:lnTo>
                  <a:pt x="33512" y="23472"/>
                </a:lnTo>
                <a:lnTo>
                  <a:pt x="33871" y="23390"/>
                </a:lnTo>
                <a:lnTo>
                  <a:pt x="34230" y="23307"/>
                </a:lnTo>
                <a:lnTo>
                  <a:pt x="34616" y="23197"/>
                </a:lnTo>
                <a:lnTo>
                  <a:pt x="34947" y="23059"/>
                </a:lnTo>
                <a:lnTo>
                  <a:pt x="35305" y="22893"/>
                </a:lnTo>
                <a:lnTo>
                  <a:pt x="35636" y="22728"/>
                </a:lnTo>
                <a:lnTo>
                  <a:pt x="35967" y="22562"/>
                </a:lnTo>
                <a:lnTo>
                  <a:pt x="36298" y="22369"/>
                </a:lnTo>
                <a:lnTo>
                  <a:pt x="36602" y="22148"/>
                </a:lnTo>
                <a:lnTo>
                  <a:pt x="36905" y="21928"/>
                </a:lnTo>
                <a:lnTo>
                  <a:pt x="37181" y="21707"/>
                </a:lnTo>
                <a:lnTo>
                  <a:pt x="37484" y="21459"/>
                </a:lnTo>
                <a:lnTo>
                  <a:pt x="37732" y="21183"/>
                </a:lnTo>
                <a:lnTo>
                  <a:pt x="37981" y="20935"/>
                </a:lnTo>
                <a:lnTo>
                  <a:pt x="38229" y="20631"/>
                </a:lnTo>
                <a:lnTo>
                  <a:pt x="38477" y="20356"/>
                </a:lnTo>
                <a:lnTo>
                  <a:pt x="38670" y="20025"/>
                </a:lnTo>
                <a:lnTo>
                  <a:pt x="38891" y="19721"/>
                </a:lnTo>
                <a:lnTo>
                  <a:pt x="39084" y="19390"/>
                </a:lnTo>
                <a:lnTo>
                  <a:pt x="39249" y="19059"/>
                </a:lnTo>
                <a:lnTo>
                  <a:pt x="39415" y="18701"/>
                </a:lnTo>
                <a:lnTo>
                  <a:pt x="39553" y="18370"/>
                </a:lnTo>
                <a:lnTo>
                  <a:pt x="39663" y="17983"/>
                </a:lnTo>
                <a:lnTo>
                  <a:pt x="39774" y="17625"/>
                </a:lnTo>
                <a:lnTo>
                  <a:pt x="39884" y="17239"/>
                </a:lnTo>
                <a:lnTo>
                  <a:pt x="39939" y="16853"/>
                </a:lnTo>
                <a:lnTo>
                  <a:pt x="39994" y="16466"/>
                </a:lnTo>
                <a:lnTo>
                  <a:pt x="40049" y="16080"/>
                </a:lnTo>
                <a:lnTo>
                  <a:pt x="40049" y="15639"/>
                </a:lnTo>
                <a:lnTo>
                  <a:pt x="40049" y="15225"/>
                </a:lnTo>
                <a:lnTo>
                  <a:pt x="40022" y="14839"/>
                </a:lnTo>
                <a:lnTo>
                  <a:pt x="39994" y="14425"/>
                </a:lnTo>
                <a:lnTo>
                  <a:pt x="39911" y="14039"/>
                </a:lnTo>
                <a:lnTo>
                  <a:pt x="39829" y="13626"/>
                </a:lnTo>
                <a:lnTo>
                  <a:pt x="39746" y="13239"/>
                </a:lnTo>
                <a:lnTo>
                  <a:pt x="39608" y="12881"/>
                </a:lnTo>
                <a:lnTo>
                  <a:pt x="39470" y="12495"/>
                </a:lnTo>
                <a:lnTo>
                  <a:pt x="39332" y="12136"/>
                </a:lnTo>
                <a:lnTo>
                  <a:pt x="39167" y="11778"/>
                </a:lnTo>
                <a:lnTo>
                  <a:pt x="38974" y="11447"/>
                </a:lnTo>
                <a:lnTo>
                  <a:pt x="38753" y="11116"/>
                </a:lnTo>
                <a:lnTo>
                  <a:pt x="38532" y="10785"/>
                </a:lnTo>
                <a:lnTo>
                  <a:pt x="38312" y="10481"/>
                </a:lnTo>
                <a:lnTo>
                  <a:pt x="38063" y="10178"/>
                </a:lnTo>
                <a:lnTo>
                  <a:pt x="37788" y="9902"/>
                </a:lnTo>
                <a:lnTo>
                  <a:pt x="37512" y="9626"/>
                </a:lnTo>
                <a:lnTo>
                  <a:pt x="37236" y="9350"/>
                </a:lnTo>
                <a:lnTo>
                  <a:pt x="36933" y="9102"/>
                </a:lnTo>
                <a:lnTo>
                  <a:pt x="36629" y="8881"/>
                </a:lnTo>
                <a:lnTo>
                  <a:pt x="36298" y="8661"/>
                </a:lnTo>
                <a:lnTo>
                  <a:pt x="35967" y="8468"/>
                </a:lnTo>
                <a:lnTo>
                  <a:pt x="35609" y="8275"/>
                </a:lnTo>
                <a:lnTo>
                  <a:pt x="35250" y="8109"/>
                </a:lnTo>
                <a:lnTo>
                  <a:pt x="34892" y="7944"/>
                </a:lnTo>
                <a:lnTo>
                  <a:pt x="34505" y="7806"/>
                </a:lnTo>
                <a:lnTo>
                  <a:pt x="34119" y="7695"/>
                </a:lnTo>
                <a:lnTo>
                  <a:pt x="33733" y="7585"/>
                </a:lnTo>
                <a:lnTo>
                  <a:pt x="33319" y="7502"/>
                </a:lnTo>
                <a:lnTo>
                  <a:pt x="32906" y="7447"/>
                </a:lnTo>
                <a:lnTo>
                  <a:pt x="32492" y="7420"/>
                </a:lnTo>
                <a:lnTo>
                  <a:pt x="31940" y="7392"/>
                </a:lnTo>
                <a:lnTo>
                  <a:pt x="31499" y="7420"/>
                </a:lnTo>
                <a:lnTo>
                  <a:pt x="31058" y="7447"/>
                </a:lnTo>
                <a:lnTo>
                  <a:pt x="30616" y="7502"/>
                </a:lnTo>
                <a:lnTo>
                  <a:pt x="30175" y="7585"/>
                </a:lnTo>
                <a:lnTo>
                  <a:pt x="29816" y="6813"/>
                </a:lnTo>
                <a:lnTo>
                  <a:pt x="29430" y="6068"/>
                </a:lnTo>
                <a:lnTo>
                  <a:pt x="28961" y="5378"/>
                </a:lnTo>
                <a:lnTo>
                  <a:pt x="28465" y="4689"/>
                </a:lnTo>
                <a:lnTo>
                  <a:pt x="27913" y="4055"/>
                </a:lnTo>
                <a:lnTo>
                  <a:pt x="27334" y="3448"/>
                </a:lnTo>
                <a:lnTo>
                  <a:pt x="26700" y="2896"/>
                </a:lnTo>
                <a:lnTo>
                  <a:pt x="26038" y="2372"/>
                </a:lnTo>
                <a:lnTo>
                  <a:pt x="25348" y="1903"/>
                </a:lnTo>
                <a:lnTo>
                  <a:pt x="24603" y="1462"/>
                </a:lnTo>
                <a:lnTo>
                  <a:pt x="23859" y="1076"/>
                </a:lnTo>
                <a:lnTo>
                  <a:pt x="23059" y="772"/>
                </a:lnTo>
                <a:lnTo>
                  <a:pt x="22231" y="496"/>
                </a:lnTo>
                <a:lnTo>
                  <a:pt x="21376" y="276"/>
                </a:lnTo>
                <a:lnTo>
                  <a:pt x="20494" y="110"/>
                </a:lnTo>
                <a:lnTo>
                  <a:pt x="19611" y="28"/>
                </a:lnTo>
                <a:lnTo>
                  <a:pt x="18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2"/>
          <p:cNvSpPr/>
          <p:nvPr/>
        </p:nvSpPr>
        <p:spPr>
          <a:xfrm>
            <a:off x="6296053" y="2422052"/>
            <a:ext cx="1177902" cy="1261723"/>
          </a:xfrm>
          <a:custGeom>
            <a:avLst/>
            <a:gdLst/>
            <a:ahLst/>
            <a:cxnLst/>
            <a:rect l="l" t="t" r="r" b="b"/>
            <a:pathLst>
              <a:path w="68984" h="73893" extrusionOk="0">
                <a:moveTo>
                  <a:pt x="33486" y="0"/>
                </a:moveTo>
                <a:lnTo>
                  <a:pt x="32437" y="28"/>
                </a:lnTo>
                <a:lnTo>
                  <a:pt x="31334" y="83"/>
                </a:lnTo>
                <a:lnTo>
                  <a:pt x="30231" y="194"/>
                </a:lnTo>
                <a:lnTo>
                  <a:pt x="29072" y="331"/>
                </a:lnTo>
                <a:lnTo>
                  <a:pt x="27914" y="525"/>
                </a:lnTo>
                <a:lnTo>
                  <a:pt x="26728" y="773"/>
                </a:lnTo>
                <a:lnTo>
                  <a:pt x="25542" y="1021"/>
                </a:lnTo>
                <a:lnTo>
                  <a:pt x="24328" y="1352"/>
                </a:lnTo>
                <a:lnTo>
                  <a:pt x="23115" y="1711"/>
                </a:lnTo>
                <a:lnTo>
                  <a:pt x="21901" y="2124"/>
                </a:lnTo>
                <a:lnTo>
                  <a:pt x="20660" y="2593"/>
                </a:lnTo>
                <a:lnTo>
                  <a:pt x="19446" y="3090"/>
                </a:lnTo>
                <a:lnTo>
                  <a:pt x="18233" y="3641"/>
                </a:lnTo>
                <a:lnTo>
                  <a:pt x="17019" y="4248"/>
                </a:lnTo>
                <a:lnTo>
                  <a:pt x="15833" y="4910"/>
                </a:lnTo>
                <a:lnTo>
                  <a:pt x="14675" y="5627"/>
                </a:lnTo>
                <a:lnTo>
                  <a:pt x="13516" y="6399"/>
                </a:lnTo>
                <a:lnTo>
                  <a:pt x="12385" y="7227"/>
                </a:lnTo>
                <a:lnTo>
                  <a:pt x="11282" y="8082"/>
                </a:lnTo>
                <a:lnTo>
                  <a:pt x="10206" y="9020"/>
                </a:lnTo>
                <a:lnTo>
                  <a:pt x="9682" y="9516"/>
                </a:lnTo>
                <a:lnTo>
                  <a:pt x="9158" y="10013"/>
                </a:lnTo>
                <a:lnTo>
                  <a:pt x="8662" y="10537"/>
                </a:lnTo>
                <a:lnTo>
                  <a:pt x="8165" y="11061"/>
                </a:lnTo>
                <a:lnTo>
                  <a:pt x="7669" y="11613"/>
                </a:lnTo>
                <a:lnTo>
                  <a:pt x="7200" y="12192"/>
                </a:lnTo>
                <a:lnTo>
                  <a:pt x="6731" y="12771"/>
                </a:lnTo>
                <a:lnTo>
                  <a:pt x="6262" y="13350"/>
                </a:lnTo>
                <a:lnTo>
                  <a:pt x="5821" y="13957"/>
                </a:lnTo>
                <a:lnTo>
                  <a:pt x="5407" y="14591"/>
                </a:lnTo>
                <a:lnTo>
                  <a:pt x="4993" y="15226"/>
                </a:lnTo>
                <a:lnTo>
                  <a:pt x="4580" y="15888"/>
                </a:lnTo>
                <a:lnTo>
                  <a:pt x="4193" y="16550"/>
                </a:lnTo>
                <a:lnTo>
                  <a:pt x="3835" y="17239"/>
                </a:lnTo>
                <a:lnTo>
                  <a:pt x="3476" y="17956"/>
                </a:lnTo>
                <a:lnTo>
                  <a:pt x="3118" y="18674"/>
                </a:lnTo>
                <a:lnTo>
                  <a:pt x="2787" y="19418"/>
                </a:lnTo>
                <a:lnTo>
                  <a:pt x="2483" y="20163"/>
                </a:lnTo>
                <a:lnTo>
                  <a:pt x="2180" y="20935"/>
                </a:lnTo>
                <a:lnTo>
                  <a:pt x="1904" y="21735"/>
                </a:lnTo>
                <a:lnTo>
                  <a:pt x="1628" y="22535"/>
                </a:lnTo>
                <a:lnTo>
                  <a:pt x="1408" y="23362"/>
                </a:lnTo>
                <a:lnTo>
                  <a:pt x="1159" y="24190"/>
                </a:lnTo>
                <a:lnTo>
                  <a:pt x="966" y="24990"/>
                </a:lnTo>
                <a:lnTo>
                  <a:pt x="773" y="25817"/>
                </a:lnTo>
                <a:lnTo>
                  <a:pt x="608" y="26617"/>
                </a:lnTo>
                <a:lnTo>
                  <a:pt x="470" y="27417"/>
                </a:lnTo>
                <a:lnTo>
                  <a:pt x="360" y="28189"/>
                </a:lnTo>
                <a:lnTo>
                  <a:pt x="249" y="28962"/>
                </a:lnTo>
                <a:lnTo>
                  <a:pt x="166" y="29734"/>
                </a:lnTo>
                <a:lnTo>
                  <a:pt x="84" y="30506"/>
                </a:lnTo>
                <a:lnTo>
                  <a:pt x="56" y="31251"/>
                </a:lnTo>
                <a:lnTo>
                  <a:pt x="1" y="32023"/>
                </a:lnTo>
                <a:lnTo>
                  <a:pt x="1" y="32740"/>
                </a:lnTo>
                <a:lnTo>
                  <a:pt x="1" y="33485"/>
                </a:lnTo>
                <a:lnTo>
                  <a:pt x="29" y="34202"/>
                </a:lnTo>
                <a:lnTo>
                  <a:pt x="56" y="34919"/>
                </a:lnTo>
                <a:lnTo>
                  <a:pt x="111" y="35636"/>
                </a:lnTo>
                <a:lnTo>
                  <a:pt x="277" y="37016"/>
                </a:lnTo>
                <a:lnTo>
                  <a:pt x="497" y="38367"/>
                </a:lnTo>
                <a:lnTo>
                  <a:pt x="746" y="39691"/>
                </a:lnTo>
                <a:lnTo>
                  <a:pt x="1077" y="40987"/>
                </a:lnTo>
                <a:lnTo>
                  <a:pt x="1463" y="42256"/>
                </a:lnTo>
                <a:lnTo>
                  <a:pt x="1904" y="43470"/>
                </a:lnTo>
                <a:lnTo>
                  <a:pt x="2373" y="44683"/>
                </a:lnTo>
                <a:lnTo>
                  <a:pt x="2897" y="45842"/>
                </a:lnTo>
                <a:lnTo>
                  <a:pt x="3476" y="46973"/>
                </a:lnTo>
                <a:lnTo>
                  <a:pt x="4083" y="48048"/>
                </a:lnTo>
                <a:lnTo>
                  <a:pt x="4718" y="49124"/>
                </a:lnTo>
                <a:lnTo>
                  <a:pt x="5407" y="50172"/>
                </a:lnTo>
                <a:lnTo>
                  <a:pt x="6124" y="51165"/>
                </a:lnTo>
                <a:lnTo>
                  <a:pt x="6869" y="52131"/>
                </a:lnTo>
                <a:lnTo>
                  <a:pt x="7641" y="53068"/>
                </a:lnTo>
                <a:lnTo>
                  <a:pt x="8414" y="53951"/>
                </a:lnTo>
                <a:lnTo>
                  <a:pt x="9241" y="54834"/>
                </a:lnTo>
                <a:lnTo>
                  <a:pt x="10068" y="55661"/>
                </a:lnTo>
                <a:lnTo>
                  <a:pt x="10896" y="56461"/>
                </a:lnTo>
                <a:lnTo>
                  <a:pt x="11779" y="57233"/>
                </a:lnTo>
                <a:lnTo>
                  <a:pt x="12634" y="57978"/>
                </a:lnTo>
                <a:lnTo>
                  <a:pt x="13516" y="58695"/>
                </a:lnTo>
                <a:lnTo>
                  <a:pt x="14399" y="59357"/>
                </a:lnTo>
                <a:lnTo>
                  <a:pt x="15281" y="59991"/>
                </a:lnTo>
                <a:lnTo>
                  <a:pt x="15916" y="60488"/>
                </a:lnTo>
                <a:lnTo>
                  <a:pt x="16523" y="60984"/>
                </a:lnTo>
                <a:lnTo>
                  <a:pt x="17102" y="61481"/>
                </a:lnTo>
                <a:lnTo>
                  <a:pt x="17653" y="62032"/>
                </a:lnTo>
                <a:lnTo>
                  <a:pt x="18150" y="62557"/>
                </a:lnTo>
                <a:lnTo>
                  <a:pt x="18619" y="63136"/>
                </a:lnTo>
                <a:lnTo>
                  <a:pt x="19060" y="63687"/>
                </a:lnTo>
                <a:lnTo>
                  <a:pt x="19474" y="64267"/>
                </a:lnTo>
                <a:lnTo>
                  <a:pt x="19832" y="64846"/>
                </a:lnTo>
                <a:lnTo>
                  <a:pt x="20191" y="65425"/>
                </a:lnTo>
                <a:lnTo>
                  <a:pt x="20522" y="66004"/>
                </a:lnTo>
                <a:lnTo>
                  <a:pt x="20825" y="66584"/>
                </a:lnTo>
                <a:lnTo>
                  <a:pt x="21101" y="67135"/>
                </a:lnTo>
                <a:lnTo>
                  <a:pt x="21349" y="67714"/>
                </a:lnTo>
                <a:lnTo>
                  <a:pt x="21763" y="68818"/>
                </a:lnTo>
                <a:lnTo>
                  <a:pt x="22122" y="69838"/>
                </a:lnTo>
                <a:lnTo>
                  <a:pt x="22398" y="70804"/>
                </a:lnTo>
                <a:lnTo>
                  <a:pt x="22618" y="71659"/>
                </a:lnTo>
                <a:lnTo>
                  <a:pt x="22756" y="72431"/>
                </a:lnTo>
                <a:lnTo>
                  <a:pt x="22866" y="73038"/>
                </a:lnTo>
                <a:lnTo>
                  <a:pt x="22922" y="73507"/>
                </a:lnTo>
                <a:lnTo>
                  <a:pt x="22977" y="73893"/>
                </a:lnTo>
                <a:lnTo>
                  <a:pt x="46035" y="73893"/>
                </a:lnTo>
                <a:lnTo>
                  <a:pt x="46063" y="73507"/>
                </a:lnTo>
                <a:lnTo>
                  <a:pt x="46118" y="73038"/>
                </a:lnTo>
                <a:lnTo>
                  <a:pt x="46228" y="72431"/>
                </a:lnTo>
                <a:lnTo>
                  <a:pt x="46394" y="71659"/>
                </a:lnTo>
                <a:lnTo>
                  <a:pt x="46587" y="70804"/>
                </a:lnTo>
                <a:lnTo>
                  <a:pt x="46863" y="69838"/>
                </a:lnTo>
                <a:lnTo>
                  <a:pt x="47221" y="68818"/>
                </a:lnTo>
                <a:lnTo>
                  <a:pt x="47663" y="67714"/>
                </a:lnTo>
                <a:lnTo>
                  <a:pt x="47911" y="67135"/>
                </a:lnTo>
                <a:lnTo>
                  <a:pt x="48187" y="66584"/>
                </a:lnTo>
                <a:lnTo>
                  <a:pt x="48490" y="66004"/>
                </a:lnTo>
                <a:lnTo>
                  <a:pt x="48794" y="65425"/>
                </a:lnTo>
                <a:lnTo>
                  <a:pt x="49152" y="64846"/>
                </a:lnTo>
                <a:lnTo>
                  <a:pt x="49538" y="64267"/>
                </a:lnTo>
                <a:lnTo>
                  <a:pt x="49952" y="63687"/>
                </a:lnTo>
                <a:lnTo>
                  <a:pt x="50393" y="63136"/>
                </a:lnTo>
                <a:lnTo>
                  <a:pt x="50862" y="62557"/>
                </a:lnTo>
                <a:lnTo>
                  <a:pt x="51359" y="62032"/>
                </a:lnTo>
                <a:lnTo>
                  <a:pt x="51883" y="61481"/>
                </a:lnTo>
                <a:lnTo>
                  <a:pt x="52462" y="60984"/>
                </a:lnTo>
                <a:lnTo>
                  <a:pt x="53069" y="60488"/>
                </a:lnTo>
                <a:lnTo>
                  <a:pt x="53703" y="59991"/>
                </a:lnTo>
                <a:lnTo>
                  <a:pt x="54586" y="59357"/>
                </a:lnTo>
                <a:lnTo>
                  <a:pt x="55468" y="58695"/>
                </a:lnTo>
                <a:lnTo>
                  <a:pt x="56351" y="57978"/>
                </a:lnTo>
                <a:lnTo>
                  <a:pt x="57234" y="57233"/>
                </a:lnTo>
                <a:lnTo>
                  <a:pt x="58089" y="56461"/>
                </a:lnTo>
                <a:lnTo>
                  <a:pt x="58944" y="55661"/>
                </a:lnTo>
                <a:lnTo>
                  <a:pt x="59771" y="54834"/>
                </a:lnTo>
                <a:lnTo>
                  <a:pt x="60571" y="53951"/>
                </a:lnTo>
                <a:lnTo>
                  <a:pt x="61371" y="53068"/>
                </a:lnTo>
                <a:lnTo>
                  <a:pt x="62143" y="52131"/>
                </a:lnTo>
                <a:lnTo>
                  <a:pt x="62860" y="51165"/>
                </a:lnTo>
                <a:lnTo>
                  <a:pt x="63578" y="50172"/>
                </a:lnTo>
                <a:lnTo>
                  <a:pt x="64267" y="49124"/>
                </a:lnTo>
                <a:lnTo>
                  <a:pt x="64902" y="48048"/>
                </a:lnTo>
                <a:lnTo>
                  <a:pt x="65508" y="46973"/>
                </a:lnTo>
                <a:lnTo>
                  <a:pt x="66088" y="45842"/>
                </a:lnTo>
                <a:lnTo>
                  <a:pt x="66612" y="44683"/>
                </a:lnTo>
                <a:lnTo>
                  <a:pt x="67081" y="43470"/>
                </a:lnTo>
                <a:lnTo>
                  <a:pt x="67522" y="42256"/>
                </a:lnTo>
                <a:lnTo>
                  <a:pt x="67908" y="40987"/>
                </a:lnTo>
                <a:lnTo>
                  <a:pt x="68239" y="39691"/>
                </a:lnTo>
                <a:lnTo>
                  <a:pt x="68515" y="38367"/>
                </a:lnTo>
                <a:lnTo>
                  <a:pt x="68735" y="37016"/>
                </a:lnTo>
                <a:lnTo>
                  <a:pt x="68873" y="35636"/>
                </a:lnTo>
                <a:lnTo>
                  <a:pt x="68929" y="34919"/>
                </a:lnTo>
                <a:lnTo>
                  <a:pt x="68956" y="34202"/>
                </a:lnTo>
                <a:lnTo>
                  <a:pt x="68984" y="33485"/>
                </a:lnTo>
                <a:lnTo>
                  <a:pt x="68984" y="32740"/>
                </a:lnTo>
                <a:lnTo>
                  <a:pt x="68984" y="32023"/>
                </a:lnTo>
                <a:lnTo>
                  <a:pt x="68956" y="31251"/>
                </a:lnTo>
                <a:lnTo>
                  <a:pt x="68901" y="30506"/>
                </a:lnTo>
                <a:lnTo>
                  <a:pt x="68846" y="29734"/>
                </a:lnTo>
                <a:lnTo>
                  <a:pt x="68735" y="28962"/>
                </a:lnTo>
                <a:lnTo>
                  <a:pt x="68653" y="28189"/>
                </a:lnTo>
                <a:lnTo>
                  <a:pt x="68515" y="27417"/>
                </a:lnTo>
                <a:lnTo>
                  <a:pt x="68377" y="26617"/>
                </a:lnTo>
                <a:lnTo>
                  <a:pt x="68211" y="25817"/>
                </a:lnTo>
                <a:lnTo>
                  <a:pt x="68018" y="24990"/>
                </a:lnTo>
                <a:lnTo>
                  <a:pt x="67825" y="24190"/>
                </a:lnTo>
                <a:lnTo>
                  <a:pt x="67605" y="23362"/>
                </a:lnTo>
                <a:lnTo>
                  <a:pt x="67356" y="22535"/>
                </a:lnTo>
                <a:lnTo>
                  <a:pt x="67081" y="21735"/>
                </a:lnTo>
                <a:lnTo>
                  <a:pt x="66805" y="20935"/>
                </a:lnTo>
                <a:lnTo>
                  <a:pt x="66529" y="20163"/>
                </a:lnTo>
                <a:lnTo>
                  <a:pt x="66198" y="19418"/>
                </a:lnTo>
                <a:lnTo>
                  <a:pt x="65867" y="18674"/>
                </a:lnTo>
                <a:lnTo>
                  <a:pt x="65536" y="17956"/>
                </a:lnTo>
                <a:lnTo>
                  <a:pt x="65177" y="17239"/>
                </a:lnTo>
                <a:lnTo>
                  <a:pt x="64791" y="16550"/>
                </a:lnTo>
                <a:lnTo>
                  <a:pt x="64405" y="15888"/>
                </a:lnTo>
                <a:lnTo>
                  <a:pt x="64019" y="15226"/>
                </a:lnTo>
                <a:lnTo>
                  <a:pt x="63578" y="14591"/>
                </a:lnTo>
                <a:lnTo>
                  <a:pt x="63164" y="13957"/>
                </a:lnTo>
                <a:lnTo>
                  <a:pt x="62723" y="13350"/>
                </a:lnTo>
                <a:lnTo>
                  <a:pt x="62254" y="12771"/>
                </a:lnTo>
                <a:lnTo>
                  <a:pt x="61812" y="12192"/>
                </a:lnTo>
                <a:lnTo>
                  <a:pt x="61316" y="11613"/>
                </a:lnTo>
                <a:lnTo>
                  <a:pt x="60847" y="11061"/>
                </a:lnTo>
                <a:lnTo>
                  <a:pt x="60350" y="10537"/>
                </a:lnTo>
                <a:lnTo>
                  <a:pt x="59826" y="10013"/>
                </a:lnTo>
                <a:lnTo>
                  <a:pt x="59330" y="9516"/>
                </a:lnTo>
                <a:lnTo>
                  <a:pt x="58806" y="9020"/>
                </a:lnTo>
                <a:lnTo>
                  <a:pt x="57730" y="8082"/>
                </a:lnTo>
                <a:lnTo>
                  <a:pt x="56627" y="7227"/>
                </a:lnTo>
                <a:lnTo>
                  <a:pt x="55496" y="6399"/>
                </a:lnTo>
                <a:lnTo>
                  <a:pt x="54338" y="5627"/>
                </a:lnTo>
                <a:lnTo>
                  <a:pt x="53152" y="4910"/>
                </a:lnTo>
                <a:lnTo>
                  <a:pt x="51966" y="4248"/>
                </a:lnTo>
                <a:lnTo>
                  <a:pt x="50752" y="3641"/>
                </a:lnTo>
                <a:lnTo>
                  <a:pt x="49538" y="3090"/>
                </a:lnTo>
                <a:lnTo>
                  <a:pt x="48325" y="2593"/>
                </a:lnTo>
                <a:lnTo>
                  <a:pt x="47111" y="2124"/>
                </a:lnTo>
                <a:lnTo>
                  <a:pt x="45870" y="1711"/>
                </a:lnTo>
                <a:lnTo>
                  <a:pt x="44656" y="1352"/>
                </a:lnTo>
                <a:lnTo>
                  <a:pt x="43443" y="1021"/>
                </a:lnTo>
                <a:lnTo>
                  <a:pt x="42257" y="773"/>
                </a:lnTo>
                <a:lnTo>
                  <a:pt x="41071" y="525"/>
                </a:lnTo>
                <a:lnTo>
                  <a:pt x="39912" y="331"/>
                </a:lnTo>
                <a:lnTo>
                  <a:pt x="38781" y="194"/>
                </a:lnTo>
                <a:lnTo>
                  <a:pt x="37650" y="83"/>
                </a:lnTo>
                <a:lnTo>
                  <a:pt x="36575" y="28"/>
                </a:lnTo>
                <a:lnTo>
                  <a:pt x="355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2"/>
          <p:cNvSpPr/>
          <p:nvPr/>
        </p:nvSpPr>
        <p:spPr>
          <a:xfrm>
            <a:off x="6860280" y="1816862"/>
            <a:ext cx="49927" cy="449790"/>
          </a:xfrm>
          <a:custGeom>
            <a:avLst/>
            <a:gdLst/>
            <a:ahLst/>
            <a:cxnLst/>
            <a:rect l="l" t="t" r="r" b="b"/>
            <a:pathLst>
              <a:path w="2924" h="26342" extrusionOk="0">
                <a:moveTo>
                  <a:pt x="1462" y="1"/>
                </a:moveTo>
                <a:lnTo>
                  <a:pt x="1186" y="28"/>
                </a:lnTo>
                <a:lnTo>
                  <a:pt x="910" y="83"/>
                </a:lnTo>
                <a:lnTo>
                  <a:pt x="662" y="194"/>
                </a:lnTo>
                <a:lnTo>
                  <a:pt x="442" y="359"/>
                </a:lnTo>
                <a:lnTo>
                  <a:pt x="249" y="552"/>
                </a:lnTo>
                <a:lnTo>
                  <a:pt x="111" y="800"/>
                </a:lnTo>
                <a:lnTo>
                  <a:pt x="55" y="938"/>
                </a:lnTo>
                <a:lnTo>
                  <a:pt x="28" y="1104"/>
                </a:lnTo>
                <a:lnTo>
                  <a:pt x="0" y="1242"/>
                </a:lnTo>
                <a:lnTo>
                  <a:pt x="0" y="1435"/>
                </a:lnTo>
                <a:lnTo>
                  <a:pt x="0" y="24935"/>
                </a:lnTo>
                <a:lnTo>
                  <a:pt x="0" y="25100"/>
                </a:lnTo>
                <a:lnTo>
                  <a:pt x="28" y="25266"/>
                </a:lnTo>
                <a:lnTo>
                  <a:pt x="55" y="25404"/>
                </a:lnTo>
                <a:lnTo>
                  <a:pt x="111" y="25542"/>
                </a:lnTo>
                <a:lnTo>
                  <a:pt x="249" y="25790"/>
                </a:lnTo>
                <a:lnTo>
                  <a:pt x="442" y="25983"/>
                </a:lnTo>
                <a:lnTo>
                  <a:pt x="662" y="26148"/>
                </a:lnTo>
                <a:lnTo>
                  <a:pt x="910" y="26259"/>
                </a:lnTo>
                <a:lnTo>
                  <a:pt x="1186" y="26314"/>
                </a:lnTo>
                <a:lnTo>
                  <a:pt x="1462" y="26341"/>
                </a:lnTo>
                <a:lnTo>
                  <a:pt x="1738" y="26314"/>
                </a:lnTo>
                <a:lnTo>
                  <a:pt x="1986" y="26259"/>
                </a:lnTo>
                <a:lnTo>
                  <a:pt x="2234" y="26148"/>
                </a:lnTo>
                <a:lnTo>
                  <a:pt x="2455" y="25983"/>
                </a:lnTo>
                <a:lnTo>
                  <a:pt x="2648" y="25790"/>
                </a:lnTo>
                <a:lnTo>
                  <a:pt x="2786" y="25542"/>
                </a:lnTo>
                <a:lnTo>
                  <a:pt x="2841" y="25404"/>
                </a:lnTo>
                <a:lnTo>
                  <a:pt x="2896" y="25266"/>
                </a:lnTo>
                <a:lnTo>
                  <a:pt x="2896" y="25100"/>
                </a:lnTo>
                <a:lnTo>
                  <a:pt x="2924" y="24935"/>
                </a:lnTo>
                <a:lnTo>
                  <a:pt x="2924" y="1435"/>
                </a:lnTo>
                <a:lnTo>
                  <a:pt x="2896" y="1242"/>
                </a:lnTo>
                <a:lnTo>
                  <a:pt x="2896" y="1104"/>
                </a:lnTo>
                <a:lnTo>
                  <a:pt x="2841" y="938"/>
                </a:lnTo>
                <a:lnTo>
                  <a:pt x="2786" y="800"/>
                </a:lnTo>
                <a:lnTo>
                  <a:pt x="2648" y="552"/>
                </a:lnTo>
                <a:lnTo>
                  <a:pt x="2455" y="359"/>
                </a:lnTo>
                <a:lnTo>
                  <a:pt x="2234" y="194"/>
                </a:lnTo>
                <a:lnTo>
                  <a:pt x="1986" y="83"/>
                </a:lnTo>
                <a:lnTo>
                  <a:pt x="1738" y="28"/>
                </a:lnTo>
                <a:lnTo>
                  <a:pt x="14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52"/>
          <p:cNvGrpSpPr/>
          <p:nvPr/>
        </p:nvGrpSpPr>
        <p:grpSpPr>
          <a:xfrm>
            <a:off x="6995906" y="1911526"/>
            <a:ext cx="1095959" cy="937708"/>
            <a:chOff x="6995906" y="1911526"/>
            <a:chExt cx="1095959" cy="937708"/>
          </a:xfrm>
        </p:grpSpPr>
        <p:sp>
          <p:nvSpPr>
            <p:cNvPr id="355" name="Google Shape;355;p52"/>
            <p:cNvSpPr/>
            <p:nvPr/>
          </p:nvSpPr>
          <p:spPr>
            <a:xfrm>
              <a:off x="7213493" y="2021267"/>
              <a:ext cx="308033" cy="357465"/>
            </a:xfrm>
            <a:custGeom>
              <a:avLst/>
              <a:gdLst/>
              <a:ahLst/>
              <a:cxnLst/>
              <a:rect l="l" t="t" r="r" b="b"/>
              <a:pathLst>
                <a:path w="18040" h="20935" extrusionOk="0">
                  <a:moveTo>
                    <a:pt x="16495" y="0"/>
                  </a:moveTo>
                  <a:lnTo>
                    <a:pt x="16219" y="28"/>
                  </a:lnTo>
                  <a:lnTo>
                    <a:pt x="15943" y="138"/>
                  </a:lnTo>
                  <a:lnTo>
                    <a:pt x="15805" y="193"/>
                  </a:lnTo>
                  <a:lnTo>
                    <a:pt x="15695" y="304"/>
                  </a:lnTo>
                  <a:lnTo>
                    <a:pt x="15585" y="386"/>
                  </a:lnTo>
                  <a:lnTo>
                    <a:pt x="15447" y="524"/>
                  </a:lnTo>
                  <a:lnTo>
                    <a:pt x="359" y="18535"/>
                  </a:lnTo>
                  <a:lnTo>
                    <a:pt x="249" y="18673"/>
                  </a:lnTo>
                  <a:lnTo>
                    <a:pt x="166" y="18811"/>
                  </a:lnTo>
                  <a:lnTo>
                    <a:pt x="111" y="18949"/>
                  </a:lnTo>
                  <a:lnTo>
                    <a:pt x="56" y="19087"/>
                  </a:lnTo>
                  <a:lnTo>
                    <a:pt x="1" y="19363"/>
                  </a:lnTo>
                  <a:lnTo>
                    <a:pt x="28" y="19639"/>
                  </a:lnTo>
                  <a:lnTo>
                    <a:pt x="84" y="19887"/>
                  </a:lnTo>
                  <a:lnTo>
                    <a:pt x="221" y="20135"/>
                  </a:lnTo>
                  <a:lnTo>
                    <a:pt x="359" y="20356"/>
                  </a:lnTo>
                  <a:lnTo>
                    <a:pt x="552" y="20549"/>
                  </a:lnTo>
                  <a:lnTo>
                    <a:pt x="773" y="20714"/>
                  </a:lnTo>
                  <a:lnTo>
                    <a:pt x="1021" y="20825"/>
                  </a:lnTo>
                  <a:lnTo>
                    <a:pt x="1297" y="20907"/>
                  </a:lnTo>
                  <a:lnTo>
                    <a:pt x="1573" y="20935"/>
                  </a:lnTo>
                  <a:lnTo>
                    <a:pt x="1821" y="20907"/>
                  </a:lnTo>
                  <a:lnTo>
                    <a:pt x="2097" y="20797"/>
                  </a:lnTo>
                  <a:lnTo>
                    <a:pt x="2235" y="20742"/>
                  </a:lnTo>
                  <a:lnTo>
                    <a:pt x="2345" y="20632"/>
                  </a:lnTo>
                  <a:lnTo>
                    <a:pt x="2483" y="20549"/>
                  </a:lnTo>
                  <a:lnTo>
                    <a:pt x="2594" y="20411"/>
                  </a:lnTo>
                  <a:lnTo>
                    <a:pt x="17708" y="2400"/>
                  </a:lnTo>
                  <a:lnTo>
                    <a:pt x="17791" y="2262"/>
                  </a:lnTo>
                  <a:lnTo>
                    <a:pt x="17874" y="2124"/>
                  </a:lnTo>
                  <a:lnTo>
                    <a:pt x="17957" y="1986"/>
                  </a:lnTo>
                  <a:lnTo>
                    <a:pt x="17984" y="1848"/>
                  </a:lnTo>
                  <a:lnTo>
                    <a:pt x="18039" y="1572"/>
                  </a:lnTo>
                  <a:lnTo>
                    <a:pt x="18039" y="1296"/>
                  </a:lnTo>
                  <a:lnTo>
                    <a:pt x="17957" y="1048"/>
                  </a:lnTo>
                  <a:lnTo>
                    <a:pt x="17846" y="800"/>
                  </a:lnTo>
                  <a:lnTo>
                    <a:pt x="17681" y="579"/>
                  </a:lnTo>
                  <a:lnTo>
                    <a:pt x="17488" y="386"/>
                  </a:lnTo>
                  <a:lnTo>
                    <a:pt x="17267" y="221"/>
                  </a:lnTo>
                  <a:lnTo>
                    <a:pt x="17019" y="110"/>
                  </a:lnTo>
                  <a:lnTo>
                    <a:pt x="16743" y="28"/>
                  </a:lnTo>
                  <a:lnTo>
                    <a:pt x="16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2"/>
            <p:cNvSpPr/>
            <p:nvPr/>
          </p:nvSpPr>
          <p:spPr>
            <a:xfrm>
              <a:off x="7472521" y="1911526"/>
              <a:ext cx="142730" cy="629692"/>
            </a:xfrm>
            <a:custGeom>
              <a:avLst/>
              <a:gdLst/>
              <a:ahLst/>
              <a:cxnLst/>
              <a:rect l="l" t="t" r="r" b="b"/>
              <a:pathLst>
                <a:path w="8359" h="36878" extrusionOk="0">
                  <a:moveTo>
                    <a:pt x="4193" y="1"/>
                  </a:moveTo>
                  <a:lnTo>
                    <a:pt x="3752" y="828"/>
                  </a:lnTo>
                  <a:lnTo>
                    <a:pt x="3338" y="1655"/>
                  </a:lnTo>
                  <a:lnTo>
                    <a:pt x="2980" y="2483"/>
                  </a:lnTo>
                  <a:lnTo>
                    <a:pt x="2621" y="3310"/>
                  </a:lnTo>
                  <a:lnTo>
                    <a:pt x="2290" y="4165"/>
                  </a:lnTo>
                  <a:lnTo>
                    <a:pt x="2014" y="4993"/>
                  </a:lnTo>
                  <a:lnTo>
                    <a:pt x="1739" y="5820"/>
                  </a:lnTo>
                  <a:lnTo>
                    <a:pt x="1463" y="6648"/>
                  </a:lnTo>
                  <a:lnTo>
                    <a:pt x="1242" y="7475"/>
                  </a:lnTo>
                  <a:lnTo>
                    <a:pt x="1049" y="8303"/>
                  </a:lnTo>
                  <a:lnTo>
                    <a:pt x="856" y="9130"/>
                  </a:lnTo>
                  <a:lnTo>
                    <a:pt x="690" y="9958"/>
                  </a:lnTo>
                  <a:lnTo>
                    <a:pt x="525" y="10785"/>
                  </a:lnTo>
                  <a:lnTo>
                    <a:pt x="415" y="11585"/>
                  </a:lnTo>
                  <a:lnTo>
                    <a:pt x="304" y="12412"/>
                  </a:lnTo>
                  <a:lnTo>
                    <a:pt x="194" y="13212"/>
                  </a:lnTo>
                  <a:lnTo>
                    <a:pt x="84" y="14812"/>
                  </a:lnTo>
                  <a:lnTo>
                    <a:pt x="1" y="16384"/>
                  </a:lnTo>
                  <a:lnTo>
                    <a:pt x="1" y="17929"/>
                  </a:lnTo>
                  <a:lnTo>
                    <a:pt x="29" y="19446"/>
                  </a:lnTo>
                  <a:lnTo>
                    <a:pt x="139" y="20908"/>
                  </a:lnTo>
                  <a:lnTo>
                    <a:pt x="277" y="22342"/>
                  </a:lnTo>
                  <a:lnTo>
                    <a:pt x="442" y="23721"/>
                  </a:lnTo>
                  <a:lnTo>
                    <a:pt x="635" y="25073"/>
                  </a:lnTo>
                  <a:lnTo>
                    <a:pt x="884" y="26341"/>
                  </a:lnTo>
                  <a:lnTo>
                    <a:pt x="1132" y="27583"/>
                  </a:lnTo>
                  <a:lnTo>
                    <a:pt x="1408" y="28769"/>
                  </a:lnTo>
                  <a:lnTo>
                    <a:pt x="1683" y="29872"/>
                  </a:lnTo>
                  <a:lnTo>
                    <a:pt x="1987" y="30920"/>
                  </a:lnTo>
                  <a:lnTo>
                    <a:pt x="2290" y="31885"/>
                  </a:lnTo>
                  <a:lnTo>
                    <a:pt x="2566" y="32796"/>
                  </a:lnTo>
                  <a:lnTo>
                    <a:pt x="2842" y="33595"/>
                  </a:lnTo>
                  <a:lnTo>
                    <a:pt x="3366" y="35002"/>
                  </a:lnTo>
                  <a:lnTo>
                    <a:pt x="3807" y="36023"/>
                  </a:lnTo>
                  <a:lnTo>
                    <a:pt x="4083" y="36657"/>
                  </a:lnTo>
                  <a:lnTo>
                    <a:pt x="4193" y="36878"/>
                  </a:lnTo>
                  <a:lnTo>
                    <a:pt x="4276" y="36657"/>
                  </a:lnTo>
                  <a:lnTo>
                    <a:pt x="4580" y="36023"/>
                  </a:lnTo>
                  <a:lnTo>
                    <a:pt x="4993" y="35002"/>
                  </a:lnTo>
                  <a:lnTo>
                    <a:pt x="5517" y="33595"/>
                  </a:lnTo>
                  <a:lnTo>
                    <a:pt x="5793" y="32796"/>
                  </a:lnTo>
                  <a:lnTo>
                    <a:pt x="6069" y="31885"/>
                  </a:lnTo>
                  <a:lnTo>
                    <a:pt x="6372" y="30920"/>
                  </a:lnTo>
                  <a:lnTo>
                    <a:pt x="6676" y="29872"/>
                  </a:lnTo>
                  <a:lnTo>
                    <a:pt x="6952" y="28769"/>
                  </a:lnTo>
                  <a:lnTo>
                    <a:pt x="7227" y="27583"/>
                  </a:lnTo>
                  <a:lnTo>
                    <a:pt x="7476" y="26341"/>
                  </a:lnTo>
                  <a:lnTo>
                    <a:pt x="7724" y="25073"/>
                  </a:lnTo>
                  <a:lnTo>
                    <a:pt x="7917" y="23721"/>
                  </a:lnTo>
                  <a:lnTo>
                    <a:pt x="8082" y="22342"/>
                  </a:lnTo>
                  <a:lnTo>
                    <a:pt x="8220" y="20908"/>
                  </a:lnTo>
                  <a:lnTo>
                    <a:pt x="8331" y="19446"/>
                  </a:lnTo>
                  <a:lnTo>
                    <a:pt x="8358" y="17929"/>
                  </a:lnTo>
                  <a:lnTo>
                    <a:pt x="8358" y="16384"/>
                  </a:lnTo>
                  <a:lnTo>
                    <a:pt x="8276" y="14812"/>
                  </a:lnTo>
                  <a:lnTo>
                    <a:pt x="8165" y="13212"/>
                  </a:lnTo>
                  <a:lnTo>
                    <a:pt x="8055" y="12412"/>
                  </a:lnTo>
                  <a:lnTo>
                    <a:pt x="7945" y="11585"/>
                  </a:lnTo>
                  <a:lnTo>
                    <a:pt x="7834" y="10785"/>
                  </a:lnTo>
                  <a:lnTo>
                    <a:pt x="7669" y="9958"/>
                  </a:lnTo>
                  <a:lnTo>
                    <a:pt x="7503" y="9130"/>
                  </a:lnTo>
                  <a:lnTo>
                    <a:pt x="7338" y="8303"/>
                  </a:lnTo>
                  <a:lnTo>
                    <a:pt x="7117" y="7475"/>
                  </a:lnTo>
                  <a:lnTo>
                    <a:pt x="6896" y="6648"/>
                  </a:lnTo>
                  <a:lnTo>
                    <a:pt x="6621" y="5820"/>
                  </a:lnTo>
                  <a:lnTo>
                    <a:pt x="6345" y="4993"/>
                  </a:lnTo>
                  <a:lnTo>
                    <a:pt x="6069" y="4165"/>
                  </a:lnTo>
                  <a:lnTo>
                    <a:pt x="5738" y="3310"/>
                  </a:lnTo>
                  <a:lnTo>
                    <a:pt x="5379" y="2483"/>
                  </a:lnTo>
                  <a:lnTo>
                    <a:pt x="5021" y="1655"/>
                  </a:lnTo>
                  <a:lnTo>
                    <a:pt x="4607" y="828"/>
                  </a:lnTo>
                  <a:lnTo>
                    <a:pt x="4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2"/>
            <p:cNvSpPr/>
            <p:nvPr/>
          </p:nvSpPr>
          <p:spPr>
            <a:xfrm>
              <a:off x="6995906" y="2541201"/>
              <a:ext cx="548227" cy="308033"/>
            </a:xfrm>
            <a:custGeom>
              <a:avLst/>
              <a:gdLst/>
              <a:ahLst/>
              <a:cxnLst/>
              <a:rect l="l" t="t" r="r" b="b"/>
              <a:pathLst>
                <a:path w="32107" h="18040" extrusionOk="0">
                  <a:moveTo>
                    <a:pt x="32106" y="1"/>
                  </a:moveTo>
                  <a:lnTo>
                    <a:pt x="31858" y="28"/>
                  </a:lnTo>
                  <a:lnTo>
                    <a:pt x="31169" y="83"/>
                  </a:lnTo>
                  <a:lnTo>
                    <a:pt x="30065" y="221"/>
                  </a:lnTo>
                  <a:lnTo>
                    <a:pt x="28603" y="442"/>
                  </a:lnTo>
                  <a:lnTo>
                    <a:pt x="27748" y="608"/>
                  </a:lnTo>
                  <a:lnTo>
                    <a:pt x="26811" y="801"/>
                  </a:lnTo>
                  <a:lnTo>
                    <a:pt x="25818" y="1021"/>
                  </a:lnTo>
                  <a:lnTo>
                    <a:pt x="24770" y="1269"/>
                  </a:lnTo>
                  <a:lnTo>
                    <a:pt x="23666" y="1545"/>
                  </a:lnTo>
                  <a:lnTo>
                    <a:pt x="22508" y="1904"/>
                  </a:lnTo>
                  <a:lnTo>
                    <a:pt x="21322" y="2262"/>
                  </a:lnTo>
                  <a:lnTo>
                    <a:pt x="20081" y="2704"/>
                  </a:lnTo>
                  <a:lnTo>
                    <a:pt x="18812" y="3173"/>
                  </a:lnTo>
                  <a:lnTo>
                    <a:pt x="17515" y="3697"/>
                  </a:lnTo>
                  <a:lnTo>
                    <a:pt x="16219" y="4276"/>
                  </a:lnTo>
                  <a:lnTo>
                    <a:pt x="14895" y="4910"/>
                  </a:lnTo>
                  <a:lnTo>
                    <a:pt x="13544" y="5627"/>
                  </a:lnTo>
                  <a:lnTo>
                    <a:pt x="12220" y="6372"/>
                  </a:lnTo>
                  <a:lnTo>
                    <a:pt x="10868" y="7200"/>
                  </a:lnTo>
                  <a:lnTo>
                    <a:pt x="9544" y="8110"/>
                  </a:lnTo>
                  <a:lnTo>
                    <a:pt x="8910" y="8579"/>
                  </a:lnTo>
                  <a:lnTo>
                    <a:pt x="8248" y="9075"/>
                  </a:lnTo>
                  <a:lnTo>
                    <a:pt x="7586" y="9572"/>
                  </a:lnTo>
                  <a:lnTo>
                    <a:pt x="6952" y="10123"/>
                  </a:lnTo>
                  <a:lnTo>
                    <a:pt x="6317" y="10675"/>
                  </a:lnTo>
                  <a:lnTo>
                    <a:pt x="5710" y="11227"/>
                  </a:lnTo>
                  <a:lnTo>
                    <a:pt x="5076" y="11806"/>
                  </a:lnTo>
                  <a:lnTo>
                    <a:pt x="4469" y="12413"/>
                  </a:lnTo>
                  <a:lnTo>
                    <a:pt x="3862" y="13047"/>
                  </a:lnTo>
                  <a:lnTo>
                    <a:pt x="3283" y="13709"/>
                  </a:lnTo>
                  <a:lnTo>
                    <a:pt x="2704" y="14371"/>
                  </a:lnTo>
                  <a:lnTo>
                    <a:pt x="2125" y="15061"/>
                  </a:lnTo>
                  <a:lnTo>
                    <a:pt x="1573" y="15778"/>
                  </a:lnTo>
                  <a:lnTo>
                    <a:pt x="1049" y="16522"/>
                  </a:lnTo>
                  <a:lnTo>
                    <a:pt x="497" y="17267"/>
                  </a:lnTo>
                  <a:lnTo>
                    <a:pt x="1" y="18039"/>
                  </a:lnTo>
                  <a:lnTo>
                    <a:pt x="939" y="18012"/>
                  </a:lnTo>
                  <a:lnTo>
                    <a:pt x="1849" y="17957"/>
                  </a:lnTo>
                  <a:lnTo>
                    <a:pt x="2759" y="17874"/>
                  </a:lnTo>
                  <a:lnTo>
                    <a:pt x="3642" y="17764"/>
                  </a:lnTo>
                  <a:lnTo>
                    <a:pt x="4524" y="17653"/>
                  </a:lnTo>
                  <a:lnTo>
                    <a:pt x="5407" y="17515"/>
                  </a:lnTo>
                  <a:lnTo>
                    <a:pt x="6262" y="17350"/>
                  </a:lnTo>
                  <a:lnTo>
                    <a:pt x="7117" y="17157"/>
                  </a:lnTo>
                  <a:lnTo>
                    <a:pt x="7945" y="16964"/>
                  </a:lnTo>
                  <a:lnTo>
                    <a:pt x="8772" y="16715"/>
                  </a:lnTo>
                  <a:lnTo>
                    <a:pt x="9572" y="16495"/>
                  </a:lnTo>
                  <a:lnTo>
                    <a:pt x="10372" y="16219"/>
                  </a:lnTo>
                  <a:lnTo>
                    <a:pt x="11172" y="15971"/>
                  </a:lnTo>
                  <a:lnTo>
                    <a:pt x="11944" y="15667"/>
                  </a:lnTo>
                  <a:lnTo>
                    <a:pt x="12689" y="15364"/>
                  </a:lnTo>
                  <a:lnTo>
                    <a:pt x="13433" y="15061"/>
                  </a:lnTo>
                  <a:lnTo>
                    <a:pt x="14895" y="14399"/>
                  </a:lnTo>
                  <a:lnTo>
                    <a:pt x="16302" y="13681"/>
                  </a:lnTo>
                  <a:lnTo>
                    <a:pt x="17653" y="12937"/>
                  </a:lnTo>
                  <a:lnTo>
                    <a:pt x="18922" y="12164"/>
                  </a:lnTo>
                  <a:lnTo>
                    <a:pt x="20163" y="11365"/>
                  </a:lnTo>
                  <a:lnTo>
                    <a:pt x="21349" y="10537"/>
                  </a:lnTo>
                  <a:lnTo>
                    <a:pt x="22480" y="9710"/>
                  </a:lnTo>
                  <a:lnTo>
                    <a:pt x="23528" y="8882"/>
                  </a:lnTo>
                  <a:lnTo>
                    <a:pt x="24549" y="8027"/>
                  </a:lnTo>
                  <a:lnTo>
                    <a:pt x="25487" y="7200"/>
                  </a:lnTo>
                  <a:lnTo>
                    <a:pt x="26369" y="6400"/>
                  </a:lnTo>
                  <a:lnTo>
                    <a:pt x="27197" y="5600"/>
                  </a:lnTo>
                  <a:lnTo>
                    <a:pt x="27969" y="4855"/>
                  </a:lnTo>
                  <a:lnTo>
                    <a:pt x="28686" y="4110"/>
                  </a:lnTo>
                  <a:lnTo>
                    <a:pt x="29321" y="3421"/>
                  </a:lnTo>
                  <a:lnTo>
                    <a:pt x="29900" y="2759"/>
                  </a:lnTo>
                  <a:lnTo>
                    <a:pt x="30838" y="1628"/>
                  </a:lnTo>
                  <a:lnTo>
                    <a:pt x="31527" y="773"/>
                  </a:lnTo>
                  <a:lnTo>
                    <a:pt x="31941" y="194"/>
                  </a:lnTo>
                  <a:lnTo>
                    <a:pt x="32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2"/>
            <p:cNvSpPr/>
            <p:nvPr/>
          </p:nvSpPr>
          <p:spPr>
            <a:xfrm>
              <a:off x="7544116" y="2541201"/>
              <a:ext cx="547749" cy="308033"/>
            </a:xfrm>
            <a:custGeom>
              <a:avLst/>
              <a:gdLst/>
              <a:ahLst/>
              <a:cxnLst/>
              <a:rect l="l" t="t" r="r" b="b"/>
              <a:pathLst>
                <a:path w="32079" h="18040" extrusionOk="0">
                  <a:moveTo>
                    <a:pt x="0" y="1"/>
                  </a:moveTo>
                  <a:lnTo>
                    <a:pt x="138" y="194"/>
                  </a:lnTo>
                  <a:lnTo>
                    <a:pt x="552" y="773"/>
                  </a:lnTo>
                  <a:lnTo>
                    <a:pt x="1242" y="1628"/>
                  </a:lnTo>
                  <a:lnTo>
                    <a:pt x="2207" y="2759"/>
                  </a:lnTo>
                  <a:lnTo>
                    <a:pt x="2759" y="3421"/>
                  </a:lnTo>
                  <a:lnTo>
                    <a:pt x="3421" y="4110"/>
                  </a:lnTo>
                  <a:lnTo>
                    <a:pt x="4110" y="4855"/>
                  </a:lnTo>
                  <a:lnTo>
                    <a:pt x="4882" y="5600"/>
                  </a:lnTo>
                  <a:lnTo>
                    <a:pt x="5710" y="6400"/>
                  </a:lnTo>
                  <a:lnTo>
                    <a:pt x="6593" y="7200"/>
                  </a:lnTo>
                  <a:lnTo>
                    <a:pt x="7530" y="8027"/>
                  </a:lnTo>
                  <a:lnTo>
                    <a:pt x="8551" y="8882"/>
                  </a:lnTo>
                  <a:lnTo>
                    <a:pt x="9599" y="9710"/>
                  </a:lnTo>
                  <a:lnTo>
                    <a:pt x="10730" y="10537"/>
                  </a:lnTo>
                  <a:lnTo>
                    <a:pt x="11916" y="11365"/>
                  </a:lnTo>
                  <a:lnTo>
                    <a:pt x="13157" y="12164"/>
                  </a:lnTo>
                  <a:lnTo>
                    <a:pt x="14453" y="12937"/>
                  </a:lnTo>
                  <a:lnTo>
                    <a:pt x="15777" y="13681"/>
                  </a:lnTo>
                  <a:lnTo>
                    <a:pt x="17184" y="14399"/>
                  </a:lnTo>
                  <a:lnTo>
                    <a:pt x="18646" y="15061"/>
                  </a:lnTo>
                  <a:lnTo>
                    <a:pt x="19391" y="15364"/>
                  </a:lnTo>
                  <a:lnTo>
                    <a:pt x="20135" y="15667"/>
                  </a:lnTo>
                  <a:lnTo>
                    <a:pt x="20908" y="15971"/>
                  </a:lnTo>
                  <a:lnTo>
                    <a:pt x="21707" y="16219"/>
                  </a:lnTo>
                  <a:lnTo>
                    <a:pt x="22507" y="16495"/>
                  </a:lnTo>
                  <a:lnTo>
                    <a:pt x="23307" y="16715"/>
                  </a:lnTo>
                  <a:lnTo>
                    <a:pt x="24135" y="16964"/>
                  </a:lnTo>
                  <a:lnTo>
                    <a:pt x="24962" y="17157"/>
                  </a:lnTo>
                  <a:lnTo>
                    <a:pt x="25817" y="17350"/>
                  </a:lnTo>
                  <a:lnTo>
                    <a:pt x="26672" y="17515"/>
                  </a:lnTo>
                  <a:lnTo>
                    <a:pt x="27555" y="17653"/>
                  </a:lnTo>
                  <a:lnTo>
                    <a:pt x="28437" y="17764"/>
                  </a:lnTo>
                  <a:lnTo>
                    <a:pt x="29320" y="17874"/>
                  </a:lnTo>
                  <a:lnTo>
                    <a:pt x="30230" y="17957"/>
                  </a:lnTo>
                  <a:lnTo>
                    <a:pt x="31141" y="18012"/>
                  </a:lnTo>
                  <a:lnTo>
                    <a:pt x="32078" y="18039"/>
                  </a:lnTo>
                  <a:lnTo>
                    <a:pt x="31582" y="17267"/>
                  </a:lnTo>
                  <a:lnTo>
                    <a:pt x="31058" y="16522"/>
                  </a:lnTo>
                  <a:lnTo>
                    <a:pt x="30506" y="15778"/>
                  </a:lnTo>
                  <a:lnTo>
                    <a:pt x="29955" y="15061"/>
                  </a:lnTo>
                  <a:lnTo>
                    <a:pt x="29375" y="14371"/>
                  </a:lnTo>
                  <a:lnTo>
                    <a:pt x="28796" y="13709"/>
                  </a:lnTo>
                  <a:lnTo>
                    <a:pt x="28217" y="13047"/>
                  </a:lnTo>
                  <a:lnTo>
                    <a:pt x="27610" y="12413"/>
                  </a:lnTo>
                  <a:lnTo>
                    <a:pt x="27003" y="11806"/>
                  </a:lnTo>
                  <a:lnTo>
                    <a:pt x="26396" y="11227"/>
                  </a:lnTo>
                  <a:lnTo>
                    <a:pt x="25762" y="10675"/>
                  </a:lnTo>
                  <a:lnTo>
                    <a:pt x="25128" y="10123"/>
                  </a:lnTo>
                  <a:lnTo>
                    <a:pt x="24493" y="9572"/>
                  </a:lnTo>
                  <a:lnTo>
                    <a:pt x="23831" y="9075"/>
                  </a:lnTo>
                  <a:lnTo>
                    <a:pt x="23197" y="8579"/>
                  </a:lnTo>
                  <a:lnTo>
                    <a:pt x="22535" y="8110"/>
                  </a:lnTo>
                  <a:lnTo>
                    <a:pt x="21211" y="7200"/>
                  </a:lnTo>
                  <a:lnTo>
                    <a:pt x="19859" y="6372"/>
                  </a:lnTo>
                  <a:lnTo>
                    <a:pt x="18536" y="5627"/>
                  </a:lnTo>
                  <a:lnTo>
                    <a:pt x="17184" y="4910"/>
                  </a:lnTo>
                  <a:lnTo>
                    <a:pt x="15860" y="4276"/>
                  </a:lnTo>
                  <a:lnTo>
                    <a:pt x="14564" y="3697"/>
                  </a:lnTo>
                  <a:lnTo>
                    <a:pt x="13267" y="3173"/>
                  </a:lnTo>
                  <a:lnTo>
                    <a:pt x="11999" y="2704"/>
                  </a:lnTo>
                  <a:lnTo>
                    <a:pt x="10757" y="2262"/>
                  </a:lnTo>
                  <a:lnTo>
                    <a:pt x="9571" y="1904"/>
                  </a:lnTo>
                  <a:lnTo>
                    <a:pt x="8413" y="1545"/>
                  </a:lnTo>
                  <a:lnTo>
                    <a:pt x="7310" y="1269"/>
                  </a:lnTo>
                  <a:lnTo>
                    <a:pt x="6262" y="1021"/>
                  </a:lnTo>
                  <a:lnTo>
                    <a:pt x="5269" y="801"/>
                  </a:lnTo>
                  <a:lnTo>
                    <a:pt x="4331" y="608"/>
                  </a:lnTo>
                  <a:lnTo>
                    <a:pt x="3476" y="442"/>
                  </a:lnTo>
                  <a:lnTo>
                    <a:pt x="2041" y="221"/>
                  </a:lnTo>
                  <a:lnTo>
                    <a:pt x="938" y="83"/>
                  </a:lnTo>
                  <a:lnTo>
                    <a:pt x="221"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2"/>
            <p:cNvSpPr/>
            <p:nvPr/>
          </p:nvSpPr>
          <p:spPr>
            <a:xfrm>
              <a:off x="7454165" y="2451250"/>
              <a:ext cx="179441" cy="179919"/>
            </a:xfrm>
            <a:custGeom>
              <a:avLst/>
              <a:gdLst/>
              <a:ahLst/>
              <a:cxnLst/>
              <a:rect l="l" t="t" r="r" b="b"/>
              <a:pathLst>
                <a:path w="10509" h="10537" extrusionOk="0">
                  <a:moveTo>
                    <a:pt x="5268" y="1"/>
                  </a:moveTo>
                  <a:lnTo>
                    <a:pt x="4717" y="28"/>
                  </a:lnTo>
                  <a:lnTo>
                    <a:pt x="4193" y="111"/>
                  </a:lnTo>
                  <a:lnTo>
                    <a:pt x="3696" y="249"/>
                  </a:lnTo>
                  <a:lnTo>
                    <a:pt x="3200" y="414"/>
                  </a:lnTo>
                  <a:lnTo>
                    <a:pt x="2758" y="635"/>
                  </a:lnTo>
                  <a:lnTo>
                    <a:pt x="2317" y="911"/>
                  </a:lnTo>
                  <a:lnTo>
                    <a:pt x="1903" y="1214"/>
                  </a:lnTo>
                  <a:lnTo>
                    <a:pt x="1545" y="1545"/>
                  </a:lnTo>
                  <a:lnTo>
                    <a:pt x="1186" y="1931"/>
                  </a:lnTo>
                  <a:lnTo>
                    <a:pt x="910" y="2317"/>
                  </a:lnTo>
                  <a:lnTo>
                    <a:pt x="635" y="2759"/>
                  </a:lnTo>
                  <a:lnTo>
                    <a:pt x="414" y="3228"/>
                  </a:lnTo>
                  <a:lnTo>
                    <a:pt x="248" y="3697"/>
                  </a:lnTo>
                  <a:lnTo>
                    <a:pt x="111" y="4221"/>
                  </a:lnTo>
                  <a:lnTo>
                    <a:pt x="28" y="4745"/>
                  </a:lnTo>
                  <a:lnTo>
                    <a:pt x="0" y="5269"/>
                  </a:lnTo>
                  <a:lnTo>
                    <a:pt x="28" y="5820"/>
                  </a:lnTo>
                  <a:lnTo>
                    <a:pt x="111" y="6344"/>
                  </a:lnTo>
                  <a:lnTo>
                    <a:pt x="248" y="6841"/>
                  </a:lnTo>
                  <a:lnTo>
                    <a:pt x="414" y="7337"/>
                  </a:lnTo>
                  <a:lnTo>
                    <a:pt x="635" y="7779"/>
                  </a:lnTo>
                  <a:lnTo>
                    <a:pt x="910" y="8220"/>
                  </a:lnTo>
                  <a:lnTo>
                    <a:pt x="1186" y="8634"/>
                  </a:lnTo>
                  <a:lnTo>
                    <a:pt x="1545" y="8992"/>
                  </a:lnTo>
                  <a:lnTo>
                    <a:pt x="1903" y="9351"/>
                  </a:lnTo>
                  <a:lnTo>
                    <a:pt x="2317" y="9654"/>
                  </a:lnTo>
                  <a:lnTo>
                    <a:pt x="2758" y="9903"/>
                  </a:lnTo>
                  <a:lnTo>
                    <a:pt x="3200" y="10123"/>
                  </a:lnTo>
                  <a:lnTo>
                    <a:pt x="3696" y="10316"/>
                  </a:lnTo>
                  <a:lnTo>
                    <a:pt x="4193" y="10427"/>
                  </a:lnTo>
                  <a:lnTo>
                    <a:pt x="4717" y="10509"/>
                  </a:lnTo>
                  <a:lnTo>
                    <a:pt x="5268" y="10537"/>
                  </a:lnTo>
                  <a:lnTo>
                    <a:pt x="5792" y="10509"/>
                  </a:lnTo>
                  <a:lnTo>
                    <a:pt x="6317" y="10427"/>
                  </a:lnTo>
                  <a:lnTo>
                    <a:pt x="6813" y="10316"/>
                  </a:lnTo>
                  <a:lnTo>
                    <a:pt x="7309" y="10123"/>
                  </a:lnTo>
                  <a:lnTo>
                    <a:pt x="7751" y="9903"/>
                  </a:lnTo>
                  <a:lnTo>
                    <a:pt x="8192" y="9654"/>
                  </a:lnTo>
                  <a:lnTo>
                    <a:pt x="8606" y="9351"/>
                  </a:lnTo>
                  <a:lnTo>
                    <a:pt x="8964" y="8992"/>
                  </a:lnTo>
                  <a:lnTo>
                    <a:pt x="9323" y="8634"/>
                  </a:lnTo>
                  <a:lnTo>
                    <a:pt x="9626" y="8220"/>
                  </a:lnTo>
                  <a:lnTo>
                    <a:pt x="9875" y="7779"/>
                  </a:lnTo>
                  <a:lnTo>
                    <a:pt x="10095" y="7337"/>
                  </a:lnTo>
                  <a:lnTo>
                    <a:pt x="10288" y="6841"/>
                  </a:lnTo>
                  <a:lnTo>
                    <a:pt x="10399" y="6344"/>
                  </a:lnTo>
                  <a:lnTo>
                    <a:pt x="10481" y="5820"/>
                  </a:lnTo>
                  <a:lnTo>
                    <a:pt x="10509" y="5269"/>
                  </a:lnTo>
                  <a:lnTo>
                    <a:pt x="10481" y="4745"/>
                  </a:lnTo>
                  <a:lnTo>
                    <a:pt x="10399" y="4221"/>
                  </a:lnTo>
                  <a:lnTo>
                    <a:pt x="10288" y="3697"/>
                  </a:lnTo>
                  <a:lnTo>
                    <a:pt x="10095" y="3228"/>
                  </a:lnTo>
                  <a:lnTo>
                    <a:pt x="9875" y="2759"/>
                  </a:lnTo>
                  <a:lnTo>
                    <a:pt x="9626" y="2317"/>
                  </a:lnTo>
                  <a:lnTo>
                    <a:pt x="9323" y="1931"/>
                  </a:lnTo>
                  <a:lnTo>
                    <a:pt x="8964" y="1545"/>
                  </a:lnTo>
                  <a:lnTo>
                    <a:pt x="8606" y="1214"/>
                  </a:lnTo>
                  <a:lnTo>
                    <a:pt x="8192" y="911"/>
                  </a:lnTo>
                  <a:lnTo>
                    <a:pt x="7751" y="635"/>
                  </a:lnTo>
                  <a:lnTo>
                    <a:pt x="7309" y="414"/>
                  </a:lnTo>
                  <a:lnTo>
                    <a:pt x="6813" y="249"/>
                  </a:lnTo>
                  <a:lnTo>
                    <a:pt x="6317" y="111"/>
                  </a:lnTo>
                  <a:lnTo>
                    <a:pt x="5792" y="28"/>
                  </a:lnTo>
                  <a:lnTo>
                    <a:pt x="5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2"/>
            <p:cNvSpPr/>
            <p:nvPr/>
          </p:nvSpPr>
          <p:spPr>
            <a:xfrm>
              <a:off x="7493250" y="2490813"/>
              <a:ext cx="101272" cy="101272"/>
            </a:xfrm>
            <a:custGeom>
              <a:avLst/>
              <a:gdLst/>
              <a:ahLst/>
              <a:cxnLst/>
              <a:rect l="l" t="t" r="r" b="b"/>
              <a:pathLst>
                <a:path w="5931" h="5931" extrusionOk="0">
                  <a:moveTo>
                    <a:pt x="2676" y="0"/>
                  </a:moveTo>
                  <a:lnTo>
                    <a:pt x="2373" y="56"/>
                  </a:lnTo>
                  <a:lnTo>
                    <a:pt x="2097" y="111"/>
                  </a:lnTo>
                  <a:lnTo>
                    <a:pt x="1821" y="221"/>
                  </a:lnTo>
                  <a:lnTo>
                    <a:pt x="1545" y="359"/>
                  </a:lnTo>
                  <a:lnTo>
                    <a:pt x="1297" y="497"/>
                  </a:lnTo>
                  <a:lnTo>
                    <a:pt x="1076" y="662"/>
                  </a:lnTo>
                  <a:lnTo>
                    <a:pt x="883" y="855"/>
                  </a:lnTo>
                  <a:lnTo>
                    <a:pt x="690" y="1076"/>
                  </a:lnTo>
                  <a:lnTo>
                    <a:pt x="497" y="1297"/>
                  </a:lnTo>
                  <a:lnTo>
                    <a:pt x="359" y="1545"/>
                  </a:lnTo>
                  <a:lnTo>
                    <a:pt x="249" y="1793"/>
                  </a:lnTo>
                  <a:lnTo>
                    <a:pt x="138" y="2069"/>
                  </a:lnTo>
                  <a:lnTo>
                    <a:pt x="56" y="2372"/>
                  </a:lnTo>
                  <a:lnTo>
                    <a:pt x="28" y="2648"/>
                  </a:lnTo>
                  <a:lnTo>
                    <a:pt x="1" y="2952"/>
                  </a:lnTo>
                  <a:lnTo>
                    <a:pt x="28" y="3255"/>
                  </a:lnTo>
                  <a:lnTo>
                    <a:pt x="56" y="3559"/>
                  </a:lnTo>
                  <a:lnTo>
                    <a:pt x="138" y="3834"/>
                  </a:lnTo>
                  <a:lnTo>
                    <a:pt x="249" y="4110"/>
                  </a:lnTo>
                  <a:lnTo>
                    <a:pt x="359" y="4386"/>
                  </a:lnTo>
                  <a:lnTo>
                    <a:pt x="497" y="4607"/>
                  </a:lnTo>
                  <a:lnTo>
                    <a:pt x="690" y="4855"/>
                  </a:lnTo>
                  <a:lnTo>
                    <a:pt x="883" y="5048"/>
                  </a:lnTo>
                  <a:lnTo>
                    <a:pt x="1076" y="5241"/>
                  </a:lnTo>
                  <a:lnTo>
                    <a:pt x="1297" y="5434"/>
                  </a:lnTo>
                  <a:lnTo>
                    <a:pt x="1545" y="5572"/>
                  </a:lnTo>
                  <a:lnTo>
                    <a:pt x="1821" y="5682"/>
                  </a:lnTo>
                  <a:lnTo>
                    <a:pt x="2097" y="5793"/>
                  </a:lnTo>
                  <a:lnTo>
                    <a:pt x="2373" y="5875"/>
                  </a:lnTo>
                  <a:lnTo>
                    <a:pt x="2676" y="5903"/>
                  </a:lnTo>
                  <a:lnTo>
                    <a:pt x="2979" y="5931"/>
                  </a:lnTo>
                  <a:lnTo>
                    <a:pt x="3283" y="5903"/>
                  </a:lnTo>
                  <a:lnTo>
                    <a:pt x="3559" y="5875"/>
                  </a:lnTo>
                  <a:lnTo>
                    <a:pt x="3834" y="5793"/>
                  </a:lnTo>
                  <a:lnTo>
                    <a:pt x="4110" y="5682"/>
                  </a:lnTo>
                  <a:lnTo>
                    <a:pt x="4386" y="5572"/>
                  </a:lnTo>
                  <a:lnTo>
                    <a:pt x="4634" y="5434"/>
                  </a:lnTo>
                  <a:lnTo>
                    <a:pt x="4855" y="5241"/>
                  </a:lnTo>
                  <a:lnTo>
                    <a:pt x="5076" y="5048"/>
                  </a:lnTo>
                  <a:lnTo>
                    <a:pt x="5241" y="4855"/>
                  </a:lnTo>
                  <a:lnTo>
                    <a:pt x="5434" y="4607"/>
                  </a:lnTo>
                  <a:lnTo>
                    <a:pt x="5572" y="4386"/>
                  </a:lnTo>
                  <a:lnTo>
                    <a:pt x="5710" y="4110"/>
                  </a:lnTo>
                  <a:lnTo>
                    <a:pt x="5793" y="3834"/>
                  </a:lnTo>
                  <a:lnTo>
                    <a:pt x="5876" y="3559"/>
                  </a:lnTo>
                  <a:lnTo>
                    <a:pt x="5903" y="3255"/>
                  </a:lnTo>
                  <a:lnTo>
                    <a:pt x="5931" y="2952"/>
                  </a:lnTo>
                  <a:lnTo>
                    <a:pt x="5903" y="2648"/>
                  </a:lnTo>
                  <a:lnTo>
                    <a:pt x="5876" y="2372"/>
                  </a:lnTo>
                  <a:lnTo>
                    <a:pt x="5793" y="2069"/>
                  </a:lnTo>
                  <a:lnTo>
                    <a:pt x="5710" y="1793"/>
                  </a:lnTo>
                  <a:lnTo>
                    <a:pt x="5572" y="1545"/>
                  </a:lnTo>
                  <a:lnTo>
                    <a:pt x="5434" y="1297"/>
                  </a:lnTo>
                  <a:lnTo>
                    <a:pt x="5241" y="1076"/>
                  </a:lnTo>
                  <a:lnTo>
                    <a:pt x="5076" y="855"/>
                  </a:lnTo>
                  <a:lnTo>
                    <a:pt x="4855" y="662"/>
                  </a:lnTo>
                  <a:lnTo>
                    <a:pt x="4634" y="497"/>
                  </a:lnTo>
                  <a:lnTo>
                    <a:pt x="4386" y="359"/>
                  </a:lnTo>
                  <a:lnTo>
                    <a:pt x="4110" y="221"/>
                  </a:lnTo>
                  <a:lnTo>
                    <a:pt x="3834" y="111"/>
                  </a:lnTo>
                  <a:lnTo>
                    <a:pt x="3559" y="56"/>
                  </a:lnTo>
                  <a:lnTo>
                    <a:pt x="32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2"/>
            <p:cNvSpPr/>
            <p:nvPr/>
          </p:nvSpPr>
          <p:spPr>
            <a:xfrm>
              <a:off x="7537525" y="1988295"/>
              <a:ext cx="12721" cy="430478"/>
            </a:xfrm>
            <a:custGeom>
              <a:avLst/>
              <a:gdLst/>
              <a:ahLst/>
              <a:cxnLst/>
              <a:rect l="l" t="t" r="r" b="b"/>
              <a:pathLst>
                <a:path w="745" h="25211" extrusionOk="0">
                  <a:moveTo>
                    <a:pt x="386" y="0"/>
                  </a:moveTo>
                  <a:lnTo>
                    <a:pt x="248" y="28"/>
                  </a:lnTo>
                  <a:lnTo>
                    <a:pt x="111" y="83"/>
                  </a:lnTo>
                  <a:lnTo>
                    <a:pt x="28" y="193"/>
                  </a:lnTo>
                  <a:lnTo>
                    <a:pt x="0" y="276"/>
                  </a:lnTo>
                  <a:lnTo>
                    <a:pt x="0" y="359"/>
                  </a:lnTo>
                  <a:lnTo>
                    <a:pt x="0" y="24852"/>
                  </a:lnTo>
                  <a:lnTo>
                    <a:pt x="0" y="24935"/>
                  </a:lnTo>
                  <a:lnTo>
                    <a:pt x="28" y="25017"/>
                  </a:lnTo>
                  <a:lnTo>
                    <a:pt x="111" y="25128"/>
                  </a:lnTo>
                  <a:lnTo>
                    <a:pt x="248" y="25183"/>
                  </a:lnTo>
                  <a:lnTo>
                    <a:pt x="386" y="25210"/>
                  </a:lnTo>
                  <a:lnTo>
                    <a:pt x="497" y="25183"/>
                  </a:lnTo>
                  <a:lnTo>
                    <a:pt x="635" y="25128"/>
                  </a:lnTo>
                  <a:lnTo>
                    <a:pt x="717" y="25017"/>
                  </a:lnTo>
                  <a:lnTo>
                    <a:pt x="745" y="24935"/>
                  </a:lnTo>
                  <a:lnTo>
                    <a:pt x="745" y="24852"/>
                  </a:lnTo>
                  <a:lnTo>
                    <a:pt x="745" y="359"/>
                  </a:lnTo>
                  <a:lnTo>
                    <a:pt x="745" y="276"/>
                  </a:lnTo>
                  <a:lnTo>
                    <a:pt x="717" y="193"/>
                  </a:lnTo>
                  <a:lnTo>
                    <a:pt x="635" y="83"/>
                  </a:lnTo>
                  <a:lnTo>
                    <a:pt x="497" y="28"/>
                  </a:lnTo>
                  <a:lnTo>
                    <a:pt x="3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2"/>
            <p:cNvSpPr/>
            <p:nvPr/>
          </p:nvSpPr>
          <p:spPr>
            <a:xfrm>
              <a:off x="7638302" y="2598658"/>
              <a:ext cx="379150" cy="213369"/>
            </a:xfrm>
            <a:custGeom>
              <a:avLst/>
              <a:gdLst/>
              <a:ahLst/>
              <a:cxnLst/>
              <a:rect l="l" t="t" r="r" b="b"/>
              <a:pathLst>
                <a:path w="22205" h="12496" extrusionOk="0">
                  <a:moveTo>
                    <a:pt x="387" y="1"/>
                  </a:moveTo>
                  <a:lnTo>
                    <a:pt x="249" y="28"/>
                  </a:lnTo>
                  <a:lnTo>
                    <a:pt x="139" y="83"/>
                  </a:lnTo>
                  <a:lnTo>
                    <a:pt x="56" y="194"/>
                  </a:lnTo>
                  <a:lnTo>
                    <a:pt x="1" y="332"/>
                  </a:lnTo>
                  <a:lnTo>
                    <a:pt x="1" y="470"/>
                  </a:lnTo>
                  <a:lnTo>
                    <a:pt x="56" y="608"/>
                  </a:lnTo>
                  <a:lnTo>
                    <a:pt x="111" y="663"/>
                  </a:lnTo>
                  <a:lnTo>
                    <a:pt x="194" y="690"/>
                  </a:lnTo>
                  <a:lnTo>
                    <a:pt x="21680" y="12468"/>
                  </a:lnTo>
                  <a:lnTo>
                    <a:pt x="21763" y="12495"/>
                  </a:lnTo>
                  <a:lnTo>
                    <a:pt x="21984" y="12495"/>
                  </a:lnTo>
                  <a:lnTo>
                    <a:pt x="22094" y="12413"/>
                  </a:lnTo>
                  <a:lnTo>
                    <a:pt x="22177" y="12302"/>
                  </a:lnTo>
                  <a:lnTo>
                    <a:pt x="22204" y="12192"/>
                  </a:lnTo>
                  <a:lnTo>
                    <a:pt x="22204" y="12054"/>
                  </a:lnTo>
                  <a:lnTo>
                    <a:pt x="22149" y="11916"/>
                  </a:lnTo>
                  <a:lnTo>
                    <a:pt x="22094" y="11861"/>
                  </a:lnTo>
                  <a:lnTo>
                    <a:pt x="22039" y="11806"/>
                  </a:lnTo>
                  <a:lnTo>
                    <a:pt x="552" y="56"/>
                  </a:lnTo>
                  <a:lnTo>
                    <a:pt x="470" y="28"/>
                  </a:lnTo>
                  <a:lnTo>
                    <a:pt x="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2"/>
            <p:cNvSpPr/>
            <p:nvPr/>
          </p:nvSpPr>
          <p:spPr>
            <a:xfrm>
              <a:off x="7059016" y="2598658"/>
              <a:ext cx="379150" cy="213369"/>
            </a:xfrm>
            <a:custGeom>
              <a:avLst/>
              <a:gdLst/>
              <a:ahLst/>
              <a:cxnLst/>
              <a:rect l="l" t="t" r="r" b="b"/>
              <a:pathLst>
                <a:path w="22205" h="12496" extrusionOk="0">
                  <a:moveTo>
                    <a:pt x="21818" y="1"/>
                  </a:moveTo>
                  <a:lnTo>
                    <a:pt x="21763" y="28"/>
                  </a:lnTo>
                  <a:lnTo>
                    <a:pt x="21680" y="56"/>
                  </a:lnTo>
                  <a:lnTo>
                    <a:pt x="194" y="11806"/>
                  </a:lnTo>
                  <a:lnTo>
                    <a:pt x="111" y="11861"/>
                  </a:lnTo>
                  <a:lnTo>
                    <a:pt x="56" y="11916"/>
                  </a:lnTo>
                  <a:lnTo>
                    <a:pt x="1" y="12054"/>
                  </a:lnTo>
                  <a:lnTo>
                    <a:pt x="1" y="12192"/>
                  </a:lnTo>
                  <a:lnTo>
                    <a:pt x="56" y="12302"/>
                  </a:lnTo>
                  <a:lnTo>
                    <a:pt x="139" y="12413"/>
                  </a:lnTo>
                  <a:lnTo>
                    <a:pt x="249" y="12495"/>
                  </a:lnTo>
                  <a:lnTo>
                    <a:pt x="470" y="12495"/>
                  </a:lnTo>
                  <a:lnTo>
                    <a:pt x="553" y="12468"/>
                  </a:lnTo>
                  <a:lnTo>
                    <a:pt x="22039" y="690"/>
                  </a:lnTo>
                  <a:lnTo>
                    <a:pt x="22094" y="663"/>
                  </a:lnTo>
                  <a:lnTo>
                    <a:pt x="22149" y="608"/>
                  </a:lnTo>
                  <a:lnTo>
                    <a:pt x="22204" y="470"/>
                  </a:lnTo>
                  <a:lnTo>
                    <a:pt x="22204" y="332"/>
                  </a:lnTo>
                  <a:lnTo>
                    <a:pt x="22177" y="194"/>
                  </a:lnTo>
                  <a:lnTo>
                    <a:pt x="22067" y="83"/>
                  </a:lnTo>
                  <a:lnTo>
                    <a:pt x="21956" y="28"/>
                  </a:lnTo>
                  <a:lnTo>
                    <a:pt x="2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52"/>
          <p:cNvSpPr/>
          <p:nvPr/>
        </p:nvSpPr>
        <p:spPr>
          <a:xfrm>
            <a:off x="5149262" y="2926447"/>
            <a:ext cx="115871" cy="274600"/>
          </a:xfrm>
          <a:custGeom>
            <a:avLst/>
            <a:gdLst/>
            <a:ahLst/>
            <a:cxnLst/>
            <a:rect l="l" t="t" r="r" b="b"/>
            <a:pathLst>
              <a:path w="6786" h="16082" extrusionOk="0">
                <a:moveTo>
                  <a:pt x="2676" y="1"/>
                </a:moveTo>
                <a:lnTo>
                  <a:pt x="2373" y="56"/>
                </a:lnTo>
                <a:lnTo>
                  <a:pt x="2097" y="139"/>
                </a:lnTo>
                <a:lnTo>
                  <a:pt x="1821" y="221"/>
                </a:lnTo>
                <a:lnTo>
                  <a:pt x="1573" y="359"/>
                </a:lnTo>
                <a:lnTo>
                  <a:pt x="1325" y="497"/>
                </a:lnTo>
                <a:lnTo>
                  <a:pt x="1076" y="663"/>
                </a:lnTo>
                <a:lnTo>
                  <a:pt x="883" y="856"/>
                </a:lnTo>
                <a:lnTo>
                  <a:pt x="690" y="1077"/>
                </a:lnTo>
                <a:lnTo>
                  <a:pt x="525" y="1297"/>
                </a:lnTo>
                <a:lnTo>
                  <a:pt x="359" y="1545"/>
                </a:lnTo>
                <a:lnTo>
                  <a:pt x="249" y="1821"/>
                </a:lnTo>
                <a:lnTo>
                  <a:pt x="139" y="2069"/>
                </a:lnTo>
                <a:lnTo>
                  <a:pt x="56" y="2373"/>
                </a:lnTo>
                <a:lnTo>
                  <a:pt x="28" y="2649"/>
                </a:lnTo>
                <a:lnTo>
                  <a:pt x="1" y="2952"/>
                </a:lnTo>
                <a:lnTo>
                  <a:pt x="1" y="16081"/>
                </a:lnTo>
                <a:lnTo>
                  <a:pt x="6786" y="16081"/>
                </a:lnTo>
                <a:lnTo>
                  <a:pt x="6786" y="2952"/>
                </a:lnTo>
                <a:lnTo>
                  <a:pt x="6758" y="2649"/>
                </a:lnTo>
                <a:lnTo>
                  <a:pt x="6731" y="2373"/>
                </a:lnTo>
                <a:lnTo>
                  <a:pt x="6648" y="2069"/>
                </a:lnTo>
                <a:lnTo>
                  <a:pt x="6538" y="1821"/>
                </a:lnTo>
                <a:lnTo>
                  <a:pt x="6427" y="1545"/>
                </a:lnTo>
                <a:lnTo>
                  <a:pt x="6262" y="1297"/>
                </a:lnTo>
                <a:lnTo>
                  <a:pt x="6096" y="1077"/>
                </a:lnTo>
                <a:lnTo>
                  <a:pt x="5903" y="856"/>
                </a:lnTo>
                <a:lnTo>
                  <a:pt x="5710" y="663"/>
                </a:lnTo>
                <a:lnTo>
                  <a:pt x="5462" y="497"/>
                </a:lnTo>
                <a:lnTo>
                  <a:pt x="5214" y="359"/>
                </a:lnTo>
                <a:lnTo>
                  <a:pt x="4965" y="221"/>
                </a:lnTo>
                <a:lnTo>
                  <a:pt x="4690" y="139"/>
                </a:lnTo>
                <a:lnTo>
                  <a:pt x="4414"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p:nvPr/>
        </p:nvSpPr>
        <p:spPr>
          <a:xfrm>
            <a:off x="5513796" y="2926447"/>
            <a:ext cx="115871" cy="274600"/>
          </a:xfrm>
          <a:custGeom>
            <a:avLst/>
            <a:gdLst/>
            <a:ahLst/>
            <a:cxnLst/>
            <a:rect l="l" t="t" r="r" b="b"/>
            <a:pathLst>
              <a:path w="6786" h="16082" extrusionOk="0">
                <a:moveTo>
                  <a:pt x="2676" y="1"/>
                </a:moveTo>
                <a:lnTo>
                  <a:pt x="2372" y="56"/>
                </a:lnTo>
                <a:lnTo>
                  <a:pt x="2096" y="139"/>
                </a:lnTo>
                <a:lnTo>
                  <a:pt x="1821" y="221"/>
                </a:lnTo>
                <a:lnTo>
                  <a:pt x="1572" y="359"/>
                </a:lnTo>
                <a:lnTo>
                  <a:pt x="1324" y="497"/>
                </a:lnTo>
                <a:lnTo>
                  <a:pt x="1076" y="663"/>
                </a:lnTo>
                <a:lnTo>
                  <a:pt x="883" y="856"/>
                </a:lnTo>
                <a:lnTo>
                  <a:pt x="690" y="1077"/>
                </a:lnTo>
                <a:lnTo>
                  <a:pt x="524" y="1297"/>
                </a:lnTo>
                <a:lnTo>
                  <a:pt x="359" y="1545"/>
                </a:lnTo>
                <a:lnTo>
                  <a:pt x="248" y="1821"/>
                </a:lnTo>
                <a:lnTo>
                  <a:pt x="138" y="2069"/>
                </a:lnTo>
                <a:lnTo>
                  <a:pt x="55" y="2373"/>
                </a:lnTo>
                <a:lnTo>
                  <a:pt x="28" y="2649"/>
                </a:lnTo>
                <a:lnTo>
                  <a:pt x="0" y="2952"/>
                </a:lnTo>
                <a:lnTo>
                  <a:pt x="0" y="16081"/>
                </a:lnTo>
                <a:lnTo>
                  <a:pt x="6785" y="16081"/>
                </a:lnTo>
                <a:lnTo>
                  <a:pt x="6785" y="2952"/>
                </a:lnTo>
                <a:lnTo>
                  <a:pt x="6758" y="2649"/>
                </a:lnTo>
                <a:lnTo>
                  <a:pt x="6730" y="2373"/>
                </a:lnTo>
                <a:lnTo>
                  <a:pt x="6647" y="2069"/>
                </a:lnTo>
                <a:lnTo>
                  <a:pt x="6537" y="1821"/>
                </a:lnTo>
                <a:lnTo>
                  <a:pt x="6427" y="1545"/>
                </a:lnTo>
                <a:lnTo>
                  <a:pt x="6261" y="1297"/>
                </a:lnTo>
                <a:lnTo>
                  <a:pt x="6096" y="1077"/>
                </a:lnTo>
                <a:lnTo>
                  <a:pt x="5903" y="856"/>
                </a:lnTo>
                <a:lnTo>
                  <a:pt x="5710" y="663"/>
                </a:lnTo>
                <a:lnTo>
                  <a:pt x="5461" y="497"/>
                </a:lnTo>
                <a:lnTo>
                  <a:pt x="5213" y="359"/>
                </a:lnTo>
                <a:lnTo>
                  <a:pt x="4965" y="221"/>
                </a:lnTo>
                <a:lnTo>
                  <a:pt x="4689" y="139"/>
                </a:lnTo>
                <a:lnTo>
                  <a:pt x="4413"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2"/>
          <p:cNvSpPr/>
          <p:nvPr/>
        </p:nvSpPr>
        <p:spPr>
          <a:xfrm>
            <a:off x="5039999" y="3201030"/>
            <a:ext cx="698931" cy="626396"/>
          </a:xfrm>
          <a:custGeom>
            <a:avLst/>
            <a:gdLst/>
            <a:ahLst/>
            <a:cxnLst/>
            <a:rect l="l" t="t" r="r" b="b"/>
            <a:pathLst>
              <a:path w="40933" h="36685" extrusionOk="0">
                <a:moveTo>
                  <a:pt x="1" y="0"/>
                </a:moveTo>
                <a:lnTo>
                  <a:pt x="1" y="16218"/>
                </a:lnTo>
                <a:lnTo>
                  <a:pt x="28" y="17267"/>
                </a:lnTo>
                <a:lnTo>
                  <a:pt x="111" y="18315"/>
                </a:lnTo>
                <a:lnTo>
                  <a:pt x="249" y="19335"/>
                </a:lnTo>
                <a:lnTo>
                  <a:pt x="414" y="20356"/>
                </a:lnTo>
                <a:lnTo>
                  <a:pt x="663" y="21321"/>
                </a:lnTo>
                <a:lnTo>
                  <a:pt x="938" y="22314"/>
                </a:lnTo>
                <a:lnTo>
                  <a:pt x="1242" y="23252"/>
                </a:lnTo>
                <a:lnTo>
                  <a:pt x="1628" y="24190"/>
                </a:lnTo>
                <a:lnTo>
                  <a:pt x="2014" y="25100"/>
                </a:lnTo>
                <a:lnTo>
                  <a:pt x="2483" y="25982"/>
                </a:lnTo>
                <a:lnTo>
                  <a:pt x="2980" y="26837"/>
                </a:lnTo>
                <a:lnTo>
                  <a:pt x="3504" y="27665"/>
                </a:lnTo>
                <a:lnTo>
                  <a:pt x="4083" y="28465"/>
                </a:lnTo>
                <a:lnTo>
                  <a:pt x="4690" y="29237"/>
                </a:lnTo>
                <a:lnTo>
                  <a:pt x="5324" y="29982"/>
                </a:lnTo>
                <a:lnTo>
                  <a:pt x="6014" y="30699"/>
                </a:lnTo>
                <a:lnTo>
                  <a:pt x="6703" y="31361"/>
                </a:lnTo>
                <a:lnTo>
                  <a:pt x="7448" y="31995"/>
                </a:lnTo>
                <a:lnTo>
                  <a:pt x="8220" y="32602"/>
                </a:lnTo>
                <a:lnTo>
                  <a:pt x="9020" y="33181"/>
                </a:lnTo>
                <a:lnTo>
                  <a:pt x="9847" y="33705"/>
                </a:lnTo>
                <a:lnTo>
                  <a:pt x="10702" y="34202"/>
                </a:lnTo>
                <a:lnTo>
                  <a:pt x="11585" y="34671"/>
                </a:lnTo>
                <a:lnTo>
                  <a:pt x="12495" y="35085"/>
                </a:lnTo>
                <a:lnTo>
                  <a:pt x="13433" y="35443"/>
                </a:lnTo>
                <a:lnTo>
                  <a:pt x="14371" y="35747"/>
                </a:lnTo>
                <a:lnTo>
                  <a:pt x="15364" y="36022"/>
                </a:lnTo>
                <a:lnTo>
                  <a:pt x="16357" y="36271"/>
                </a:lnTo>
                <a:lnTo>
                  <a:pt x="17350" y="36436"/>
                </a:lnTo>
                <a:lnTo>
                  <a:pt x="18370" y="36574"/>
                </a:lnTo>
                <a:lnTo>
                  <a:pt x="19418" y="36657"/>
                </a:lnTo>
                <a:lnTo>
                  <a:pt x="20467" y="36684"/>
                </a:lnTo>
                <a:lnTo>
                  <a:pt x="21515" y="36657"/>
                </a:lnTo>
                <a:lnTo>
                  <a:pt x="22563" y="36574"/>
                </a:lnTo>
                <a:lnTo>
                  <a:pt x="23583" y="36436"/>
                </a:lnTo>
                <a:lnTo>
                  <a:pt x="24576" y="36271"/>
                </a:lnTo>
                <a:lnTo>
                  <a:pt x="25569" y="36022"/>
                </a:lnTo>
                <a:lnTo>
                  <a:pt x="26562" y="35747"/>
                </a:lnTo>
                <a:lnTo>
                  <a:pt x="27500" y="35443"/>
                </a:lnTo>
                <a:lnTo>
                  <a:pt x="28438" y="35085"/>
                </a:lnTo>
                <a:lnTo>
                  <a:pt x="29348" y="34671"/>
                </a:lnTo>
                <a:lnTo>
                  <a:pt x="30231" y="34202"/>
                </a:lnTo>
                <a:lnTo>
                  <a:pt x="31086" y="33705"/>
                </a:lnTo>
                <a:lnTo>
                  <a:pt x="31913" y="33181"/>
                </a:lnTo>
                <a:lnTo>
                  <a:pt x="32713" y="32602"/>
                </a:lnTo>
                <a:lnTo>
                  <a:pt x="33485" y="31995"/>
                </a:lnTo>
                <a:lnTo>
                  <a:pt x="34230" y="31361"/>
                </a:lnTo>
                <a:lnTo>
                  <a:pt x="34920" y="30699"/>
                </a:lnTo>
                <a:lnTo>
                  <a:pt x="35609" y="29982"/>
                </a:lnTo>
                <a:lnTo>
                  <a:pt x="36243" y="29237"/>
                </a:lnTo>
                <a:lnTo>
                  <a:pt x="36850" y="28465"/>
                </a:lnTo>
                <a:lnTo>
                  <a:pt x="37429" y="27665"/>
                </a:lnTo>
                <a:lnTo>
                  <a:pt x="37954" y="26837"/>
                </a:lnTo>
                <a:lnTo>
                  <a:pt x="38450" y="25982"/>
                </a:lnTo>
                <a:lnTo>
                  <a:pt x="38919" y="25100"/>
                </a:lnTo>
                <a:lnTo>
                  <a:pt x="39305" y="24190"/>
                </a:lnTo>
                <a:lnTo>
                  <a:pt x="39691" y="23252"/>
                </a:lnTo>
                <a:lnTo>
                  <a:pt x="39995" y="22314"/>
                </a:lnTo>
                <a:lnTo>
                  <a:pt x="40270" y="21321"/>
                </a:lnTo>
                <a:lnTo>
                  <a:pt x="40519" y="20356"/>
                </a:lnTo>
                <a:lnTo>
                  <a:pt x="40684" y="19335"/>
                </a:lnTo>
                <a:lnTo>
                  <a:pt x="40822" y="18315"/>
                </a:lnTo>
                <a:lnTo>
                  <a:pt x="40905" y="17267"/>
                </a:lnTo>
                <a:lnTo>
                  <a:pt x="40932" y="16218"/>
                </a:lnTo>
                <a:lnTo>
                  <a:pt x="40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2"/>
          <p:cNvSpPr/>
          <p:nvPr/>
        </p:nvSpPr>
        <p:spPr>
          <a:xfrm>
            <a:off x="5017392" y="3201030"/>
            <a:ext cx="744146" cy="125279"/>
          </a:xfrm>
          <a:custGeom>
            <a:avLst/>
            <a:gdLst/>
            <a:ahLst/>
            <a:cxnLst/>
            <a:rect l="l" t="t" r="r" b="b"/>
            <a:pathLst>
              <a:path w="43581" h="7337" extrusionOk="0">
                <a:moveTo>
                  <a:pt x="1" y="0"/>
                </a:moveTo>
                <a:lnTo>
                  <a:pt x="1" y="7337"/>
                </a:lnTo>
                <a:lnTo>
                  <a:pt x="43580" y="7337"/>
                </a:lnTo>
                <a:lnTo>
                  <a:pt x="43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2"/>
          <p:cNvSpPr/>
          <p:nvPr/>
        </p:nvSpPr>
        <p:spPr>
          <a:xfrm>
            <a:off x="5298088" y="3371985"/>
            <a:ext cx="182754" cy="377733"/>
          </a:xfrm>
          <a:custGeom>
            <a:avLst/>
            <a:gdLst/>
            <a:ahLst/>
            <a:cxnLst/>
            <a:rect l="l" t="t" r="r" b="b"/>
            <a:pathLst>
              <a:path w="10703" h="22122" extrusionOk="0">
                <a:moveTo>
                  <a:pt x="6124" y="0"/>
                </a:moveTo>
                <a:lnTo>
                  <a:pt x="5958" y="28"/>
                </a:lnTo>
                <a:lnTo>
                  <a:pt x="5765" y="83"/>
                </a:lnTo>
                <a:lnTo>
                  <a:pt x="5600" y="194"/>
                </a:lnTo>
                <a:lnTo>
                  <a:pt x="5462" y="331"/>
                </a:lnTo>
                <a:lnTo>
                  <a:pt x="5324" y="525"/>
                </a:lnTo>
                <a:lnTo>
                  <a:pt x="111" y="10564"/>
                </a:lnTo>
                <a:lnTo>
                  <a:pt x="56" y="10675"/>
                </a:lnTo>
                <a:lnTo>
                  <a:pt x="28" y="10813"/>
                </a:lnTo>
                <a:lnTo>
                  <a:pt x="1" y="10951"/>
                </a:lnTo>
                <a:lnTo>
                  <a:pt x="1" y="11088"/>
                </a:lnTo>
                <a:lnTo>
                  <a:pt x="28" y="11337"/>
                </a:lnTo>
                <a:lnTo>
                  <a:pt x="111" y="11585"/>
                </a:lnTo>
                <a:lnTo>
                  <a:pt x="276" y="11778"/>
                </a:lnTo>
                <a:lnTo>
                  <a:pt x="359" y="11888"/>
                </a:lnTo>
                <a:lnTo>
                  <a:pt x="470" y="11943"/>
                </a:lnTo>
                <a:lnTo>
                  <a:pt x="580" y="11999"/>
                </a:lnTo>
                <a:lnTo>
                  <a:pt x="718" y="12054"/>
                </a:lnTo>
                <a:lnTo>
                  <a:pt x="856" y="12081"/>
                </a:lnTo>
                <a:lnTo>
                  <a:pt x="994" y="12109"/>
                </a:lnTo>
                <a:lnTo>
                  <a:pt x="8165" y="12109"/>
                </a:lnTo>
                <a:lnTo>
                  <a:pt x="4469" y="20549"/>
                </a:lnTo>
                <a:lnTo>
                  <a:pt x="4414" y="20770"/>
                </a:lnTo>
                <a:lnTo>
                  <a:pt x="4386" y="20990"/>
                </a:lnTo>
                <a:lnTo>
                  <a:pt x="4386" y="21183"/>
                </a:lnTo>
                <a:lnTo>
                  <a:pt x="4469" y="21377"/>
                </a:lnTo>
                <a:lnTo>
                  <a:pt x="4552" y="21570"/>
                </a:lnTo>
                <a:lnTo>
                  <a:pt x="4662" y="21735"/>
                </a:lnTo>
                <a:lnTo>
                  <a:pt x="4800" y="21873"/>
                </a:lnTo>
                <a:lnTo>
                  <a:pt x="4965" y="21983"/>
                </a:lnTo>
                <a:lnTo>
                  <a:pt x="5131" y="22066"/>
                </a:lnTo>
                <a:lnTo>
                  <a:pt x="5324" y="22094"/>
                </a:lnTo>
                <a:lnTo>
                  <a:pt x="5489" y="22121"/>
                </a:lnTo>
                <a:lnTo>
                  <a:pt x="5683" y="22094"/>
                </a:lnTo>
                <a:lnTo>
                  <a:pt x="5848" y="22039"/>
                </a:lnTo>
                <a:lnTo>
                  <a:pt x="5986" y="21928"/>
                </a:lnTo>
                <a:lnTo>
                  <a:pt x="6124" y="21790"/>
                </a:lnTo>
                <a:lnTo>
                  <a:pt x="6234" y="21597"/>
                </a:lnTo>
                <a:lnTo>
                  <a:pt x="10620" y="11585"/>
                </a:lnTo>
                <a:lnTo>
                  <a:pt x="10702" y="11337"/>
                </a:lnTo>
                <a:lnTo>
                  <a:pt x="10702" y="11061"/>
                </a:lnTo>
                <a:lnTo>
                  <a:pt x="10675" y="10785"/>
                </a:lnTo>
                <a:lnTo>
                  <a:pt x="10592" y="10564"/>
                </a:lnTo>
                <a:lnTo>
                  <a:pt x="10537" y="10454"/>
                </a:lnTo>
                <a:lnTo>
                  <a:pt x="10454" y="10344"/>
                </a:lnTo>
                <a:lnTo>
                  <a:pt x="10371" y="10261"/>
                </a:lnTo>
                <a:lnTo>
                  <a:pt x="10261" y="10178"/>
                </a:lnTo>
                <a:lnTo>
                  <a:pt x="10151" y="10123"/>
                </a:lnTo>
                <a:lnTo>
                  <a:pt x="10013" y="10095"/>
                </a:lnTo>
                <a:lnTo>
                  <a:pt x="9875" y="10068"/>
                </a:lnTo>
                <a:lnTo>
                  <a:pt x="9709" y="10040"/>
                </a:lnTo>
                <a:lnTo>
                  <a:pt x="2676" y="10040"/>
                </a:lnTo>
                <a:lnTo>
                  <a:pt x="7089" y="1573"/>
                </a:lnTo>
                <a:lnTo>
                  <a:pt x="7200" y="1352"/>
                </a:lnTo>
                <a:lnTo>
                  <a:pt x="7227" y="1131"/>
                </a:lnTo>
                <a:lnTo>
                  <a:pt x="7227" y="938"/>
                </a:lnTo>
                <a:lnTo>
                  <a:pt x="7172" y="745"/>
                </a:lnTo>
                <a:lnTo>
                  <a:pt x="7089" y="580"/>
                </a:lnTo>
                <a:lnTo>
                  <a:pt x="6979" y="414"/>
                </a:lnTo>
                <a:lnTo>
                  <a:pt x="6841" y="276"/>
                </a:lnTo>
                <a:lnTo>
                  <a:pt x="6675" y="166"/>
                </a:lnTo>
                <a:lnTo>
                  <a:pt x="6510" y="83"/>
                </a:lnTo>
                <a:lnTo>
                  <a:pt x="6317" y="28"/>
                </a:lnTo>
                <a:lnTo>
                  <a:pt x="6124" y="0"/>
                </a:lnTo>
                <a:close/>
              </a:path>
            </a:pathLst>
          </a:custGeom>
          <a:solidFill>
            <a:srgbClr val="BCE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52"/>
          <p:cNvGrpSpPr/>
          <p:nvPr/>
        </p:nvGrpSpPr>
        <p:grpSpPr>
          <a:xfrm>
            <a:off x="3540934" y="2351873"/>
            <a:ext cx="4879181" cy="2248863"/>
            <a:chOff x="3540934" y="2351873"/>
            <a:chExt cx="4879181" cy="2248863"/>
          </a:xfrm>
        </p:grpSpPr>
        <p:sp>
          <p:nvSpPr>
            <p:cNvPr id="370" name="Google Shape;370;p52"/>
            <p:cNvSpPr/>
            <p:nvPr/>
          </p:nvSpPr>
          <p:spPr>
            <a:xfrm>
              <a:off x="6688369" y="3683757"/>
              <a:ext cx="393271" cy="338648"/>
            </a:xfrm>
            <a:custGeom>
              <a:avLst/>
              <a:gdLst/>
              <a:ahLst/>
              <a:cxnLst/>
              <a:rect l="l" t="t" r="r" b="b"/>
              <a:pathLst>
                <a:path w="23032" h="19833" extrusionOk="0">
                  <a:moveTo>
                    <a:pt x="1" y="1"/>
                  </a:moveTo>
                  <a:lnTo>
                    <a:pt x="1" y="12716"/>
                  </a:lnTo>
                  <a:lnTo>
                    <a:pt x="111" y="13019"/>
                  </a:lnTo>
                  <a:lnTo>
                    <a:pt x="249" y="13378"/>
                  </a:lnTo>
                  <a:lnTo>
                    <a:pt x="470" y="13847"/>
                  </a:lnTo>
                  <a:lnTo>
                    <a:pt x="773" y="14371"/>
                  </a:lnTo>
                  <a:lnTo>
                    <a:pt x="1159" y="14978"/>
                  </a:lnTo>
                  <a:lnTo>
                    <a:pt x="1656" y="15612"/>
                  </a:lnTo>
                  <a:lnTo>
                    <a:pt x="1932" y="15943"/>
                  </a:lnTo>
                  <a:lnTo>
                    <a:pt x="2235" y="16274"/>
                  </a:lnTo>
                  <a:lnTo>
                    <a:pt x="2566" y="16633"/>
                  </a:lnTo>
                  <a:lnTo>
                    <a:pt x="2925" y="16936"/>
                  </a:lnTo>
                  <a:lnTo>
                    <a:pt x="3311" y="17267"/>
                  </a:lnTo>
                  <a:lnTo>
                    <a:pt x="3752" y="17598"/>
                  </a:lnTo>
                  <a:lnTo>
                    <a:pt x="4193" y="17902"/>
                  </a:lnTo>
                  <a:lnTo>
                    <a:pt x="4690" y="18205"/>
                  </a:lnTo>
                  <a:lnTo>
                    <a:pt x="5214" y="18481"/>
                  </a:lnTo>
                  <a:lnTo>
                    <a:pt x="5765" y="18729"/>
                  </a:lnTo>
                  <a:lnTo>
                    <a:pt x="6345" y="18977"/>
                  </a:lnTo>
                  <a:lnTo>
                    <a:pt x="6979" y="19198"/>
                  </a:lnTo>
                  <a:lnTo>
                    <a:pt x="7641" y="19391"/>
                  </a:lnTo>
                  <a:lnTo>
                    <a:pt x="8331" y="19529"/>
                  </a:lnTo>
                  <a:lnTo>
                    <a:pt x="9075" y="19667"/>
                  </a:lnTo>
                  <a:lnTo>
                    <a:pt x="9848" y="19777"/>
                  </a:lnTo>
                  <a:lnTo>
                    <a:pt x="10675" y="19832"/>
                  </a:lnTo>
                  <a:lnTo>
                    <a:pt x="12385" y="19832"/>
                  </a:lnTo>
                  <a:lnTo>
                    <a:pt x="13213" y="19777"/>
                  </a:lnTo>
                  <a:lnTo>
                    <a:pt x="13985" y="19667"/>
                  </a:lnTo>
                  <a:lnTo>
                    <a:pt x="14730" y="19529"/>
                  </a:lnTo>
                  <a:lnTo>
                    <a:pt x="15419" y="19391"/>
                  </a:lnTo>
                  <a:lnTo>
                    <a:pt x="16081" y="19198"/>
                  </a:lnTo>
                  <a:lnTo>
                    <a:pt x="16688" y="18977"/>
                  </a:lnTo>
                  <a:lnTo>
                    <a:pt x="17295" y="18729"/>
                  </a:lnTo>
                  <a:lnTo>
                    <a:pt x="17846" y="18481"/>
                  </a:lnTo>
                  <a:lnTo>
                    <a:pt x="18370" y="18205"/>
                  </a:lnTo>
                  <a:lnTo>
                    <a:pt x="18839" y="17902"/>
                  </a:lnTo>
                  <a:lnTo>
                    <a:pt x="19308" y="17598"/>
                  </a:lnTo>
                  <a:lnTo>
                    <a:pt x="19722" y="17267"/>
                  </a:lnTo>
                  <a:lnTo>
                    <a:pt x="20108" y="16936"/>
                  </a:lnTo>
                  <a:lnTo>
                    <a:pt x="20467" y="16633"/>
                  </a:lnTo>
                  <a:lnTo>
                    <a:pt x="20798" y="16274"/>
                  </a:lnTo>
                  <a:lnTo>
                    <a:pt x="21101" y="15943"/>
                  </a:lnTo>
                  <a:lnTo>
                    <a:pt x="21404" y="15612"/>
                  </a:lnTo>
                  <a:lnTo>
                    <a:pt x="21873" y="14978"/>
                  </a:lnTo>
                  <a:lnTo>
                    <a:pt x="22260" y="14371"/>
                  </a:lnTo>
                  <a:lnTo>
                    <a:pt x="22563" y="13847"/>
                  </a:lnTo>
                  <a:lnTo>
                    <a:pt x="22784" y="13378"/>
                  </a:lnTo>
                  <a:lnTo>
                    <a:pt x="22949" y="13019"/>
                  </a:lnTo>
                  <a:lnTo>
                    <a:pt x="23032" y="12716"/>
                  </a:lnTo>
                  <a:lnTo>
                    <a:pt x="230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p:nvPr/>
          </p:nvSpPr>
          <p:spPr>
            <a:xfrm>
              <a:off x="3905451" y="4467449"/>
              <a:ext cx="4152503" cy="133287"/>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2"/>
            <p:cNvSpPr/>
            <p:nvPr/>
          </p:nvSpPr>
          <p:spPr>
            <a:xfrm>
              <a:off x="5568419" y="3861320"/>
              <a:ext cx="2388280" cy="606145"/>
            </a:xfrm>
            <a:custGeom>
              <a:avLst/>
              <a:gdLst/>
              <a:ahLst/>
              <a:cxnLst/>
              <a:rect l="l" t="t" r="r" b="b"/>
              <a:pathLst>
                <a:path w="139870" h="35499" extrusionOk="0">
                  <a:moveTo>
                    <a:pt x="68570" y="0"/>
                  </a:moveTo>
                  <a:lnTo>
                    <a:pt x="67191" y="28"/>
                  </a:lnTo>
                  <a:lnTo>
                    <a:pt x="65811" y="83"/>
                  </a:lnTo>
                  <a:lnTo>
                    <a:pt x="64432" y="166"/>
                  </a:lnTo>
                  <a:lnTo>
                    <a:pt x="63081" y="248"/>
                  </a:lnTo>
                  <a:lnTo>
                    <a:pt x="61729" y="359"/>
                  </a:lnTo>
                  <a:lnTo>
                    <a:pt x="60378" y="497"/>
                  </a:lnTo>
                  <a:lnTo>
                    <a:pt x="59026" y="635"/>
                  </a:lnTo>
                  <a:lnTo>
                    <a:pt x="57702" y="828"/>
                  </a:lnTo>
                  <a:lnTo>
                    <a:pt x="56378" y="993"/>
                  </a:lnTo>
                  <a:lnTo>
                    <a:pt x="55054" y="1214"/>
                  </a:lnTo>
                  <a:lnTo>
                    <a:pt x="53731" y="1434"/>
                  </a:lnTo>
                  <a:lnTo>
                    <a:pt x="52434" y="1683"/>
                  </a:lnTo>
                  <a:lnTo>
                    <a:pt x="51138" y="1959"/>
                  </a:lnTo>
                  <a:lnTo>
                    <a:pt x="49841" y="2234"/>
                  </a:lnTo>
                  <a:lnTo>
                    <a:pt x="48545" y="2538"/>
                  </a:lnTo>
                  <a:lnTo>
                    <a:pt x="47276" y="2869"/>
                  </a:lnTo>
                  <a:lnTo>
                    <a:pt x="46008" y="3200"/>
                  </a:lnTo>
                  <a:lnTo>
                    <a:pt x="44766" y="3558"/>
                  </a:lnTo>
                  <a:lnTo>
                    <a:pt x="43498" y="3944"/>
                  </a:lnTo>
                  <a:lnTo>
                    <a:pt x="42284" y="4331"/>
                  </a:lnTo>
                  <a:lnTo>
                    <a:pt x="41043" y="4744"/>
                  </a:lnTo>
                  <a:lnTo>
                    <a:pt x="39829" y="5158"/>
                  </a:lnTo>
                  <a:lnTo>
                    <a:pt x="38616" y="5627"/>
                  </a:lnTo>
                  <a:lnTo>
                    <a:pt x="37402" y="6068"/>
                  </a:lnTo>
                  <a:lnTo>
                    <a:pt x="36216" y="6565"/>
                  </a:lnTo>
                  <a:lnTo>
                    <a:pt x="35030" y="7034"/>
                  </a:lnTo>
                  <a:lnTo>
                    <a:pt x="33871" y="7558"/>
                  </a:lnTo>
                  <a:lnTo>
                    <a:pt x="32713" y="8082"/>
                  </a:lnTo>
                  <a:lnTo>
                    <a:pt x="31555" y="8633"/>
                  </a:lnTo>
                  <a:lnTo>
                    <a:pt x="30396" y="9185"/>
                  </a:lnTo>
                  <a:lnTo>
                    <a:pt x="29293" y="9764"/>
                  </a:lnTo>
                  <a:lnTo>
                    <a:pt x="28162" y="10343"/>
                  </a:lnTo>
                  <a:lnTo>
                    <a:pt x="27059" y="10950"/>
                  </a:lnTo>
                  <a:lnTo>
                    <a:pt x="25955" y="11585"/>
                  </a:lnTo>
                  <a:lnTo>
                    <a:pt x="24880" y="12219"/>
                  </a:lnTo>
                  <a:lnTo>
                    <a:pt x="23804" y="12881"/>
                  </a:lnTo>
                  <a:lnTo>
                    <a:pt x="22756" y="13543"/>
                  </a:lnTo>
                  <a:lnTo>
                    <a:pt x="21708" y="14205"/>
                  </a:lnTo>
                  <a:lnTo>
                    <a:pt x="20660" y="14922"/>
                  </a:lnTo>
                  <a:lnTo>
                    <a:pt x="19639" y="15612"/>
                  </a:lnTo>
                  <a:lnTo>
                    <a:pt x="18646" y="16356"/>
                  </a:lnTo>
                  <a:lnTo>
                    <a:pt x="17626" y="17073"/>
                  </a:lnTo>
                  <a:lnTo>
                    <a:pt x="16660" y="17846"/>
                  </a:lnTo>
                  <a:lnTo>
                    <a:pt x="15695" y="18590"/>
                  </a:lnTo>
                  <a:lnTo>
                    <a:pt x="14730" y="19390"/>
                  </a:lnTo>
                  <a:lnTo>
                    <a:pt x="13792" y="20163"/>
                  </a:lnTo>
                  <a:lnTo>
                    <a:pt x="12854" y="20963"/>
                  </a:lnTo>
                  <a:lnTo>
                    <a:pt x="11944" y="21790"/>
                  </a:lnTo>
                  <a:lnTo>
                    <a:pt x="11034" y="22617"/>
                  </a:lnTo>
                  <a:lnTo>
                    <a:pt x="10151" y="23473"/>
                  </a:lnTo>
                  <a:lnTo>
                    <a:pt x="9268" y="24328"/>
                  </a:lnTo>
                  <a:lnTo>
                    <a:pt x="8413" y="25183"/>
                  </a:lnTo>
                  <a:lnTo>
                    <a:pt x="7586" y="26065"/>
                  </a:lnTo>
                  <a:lnTo>
                    <a:pt x="6758" y="26975"/>
                  </a:lnTo>
                  <a:lnTo>
                    <a:pt x="5931" y="27858"/>
                  </a:lnTo>
                  <a:lnTo>
                    <a:pt x="5131" y="28796"/>
                  </a:lnTo>
                  <a:lnTo>
                    <a:pt x="4359" y="29706"/>
                  </a:lnTo>
                  <a:lnTo>
                    <a:pt x="3586" y="30644"/>
                  </a:lnTo>
                  <a:lnTo>
                    <a:pt x="2842" y="31609"/>
                  </a:lnTo>
                  <a:lnTo>
                    <a:pt x="2125" y="32575"/>
                  </a:lnTo>
                  <a:lnTo>
                    <a:pt x="1407" y="33540"/>
                  </a:lnTo>
                  <a:lnTo>
                    <a:pt x="690" y="34505"/>
                  </a:lnTo>
                  <a:lnTo>
                    <a:pt x="1" y="35498"/>
                  </a:lnTo>
                  <a:lnTo>
                    <a:pt x="139869" y="35498"/>
                  </a:lnTo>
                  <a:lnTo>
                    <a:pt x="139180" y="34505"/>
                  </a:lnTo>
                  <a:lnTo>
                    <a:pt x="138490" y="33540"/>
                  </a:lnTo>
                  <a:lnTo>
                    <a:pt x="137773" y="32575"/>
                  </a:lnTo>
                  <a:lnTo>
                    <a:pt x="137028" y="31609"/>
                  </a:lnTo>
                  <a:lnTo>
                    <a:pt x="136284" y="30644"/>
                  </a:lnTo>
                  <a:lnTo>
                    <a:pt x="135511" y="29706"/>
                  </a:lnTo>
                  <a:lnTo>
                    <a:pt x="134739" y="28796"/>
                  </a:lnTo>
                  <a:lnTo>
                    <a:pt x="133939" y="27858"/>
                  </a:lnTo>
                  <a:lnTo>
                    <a:pt x="133139" y="26975"/>
                  </a:lnTo>
                  <a:lnTo>
                    <a:pt x="132312" y="26065"/>
                  </a:lnTo>
                  <a:lnTo>
                    <a:pt x="131457" y="25183"/>
                  </a:lnTo>
                  <a:lnTo>
                    <a:pt x="130602" y="24328"/>
                  </a:lnTo>
                  <a:lnTo>
                    <a:pt x="129719" y="23473"/>
                  </a:lnTo>
                  <a:lnTo>
                    <a:pt x="128836" y="22617"/>
                  </a:lnTo>
                  <a:lnTo>
                    <a:pt x="127954" y="21790"/>
                  </a:lnTo>
                  <a:lnTo>
                    <a:pt x="127016" y="20963"/>
                  </a:lnTo>
                  <a:lnTo>
                    <a:pt x="126106" y="20163"/>
                  </a:lnTo>
                  <a:lnTo>
                    <a:pt x="125168" y="19390"/>
                  </a:lnTo>
                  <a:lnTo>
                    <a:pt x="124203" y="18590"/>
                  </a:lnTo>
                  <a:lnTo>
                    <a:pt x="123237" y="17846"/>
                  </a:lnTo>
                  <a:lnTo>
                    <a:pt x="122244" y="17073"/>
                  </a:lnTo>
                  <a:lnTo>
                    <a:pt x="121251" y="16356"/>
                  </a:lnTo>
                  <a:lnTo>
                    <a:pt x="120231" y="15612"/>
                  </a:lnTo>
                  <a:lnTo>
                    <a:pt x="119210" y="14922"/>
                  </a:lnTo>
                  <a:lnTo>
                    <a:pt x="118190" y="14205"/>
                  </a:lnTo>
                  <a:lnTo>
                    <a:pt x="117142" y="13543"/>
                  </a:lnTo>
                  <a:lnTo>
                    <a:pt x="116066" y="12881"/>
                  </a:lnTo>
                  <a:lnTo>
                    <a:pt x="114990" y="12219"/>
                  </a:lnTo>
                  <a:lnTo>
                    <a:pt x="113915" y="11585"/>
                  </a:lnTo>
                  <a:lnTo>
                    <a:pt x="112811" y="10950"/>
                  </a:lnTo>
                  <a:lnTo>
                    <a:pt x="111708" y="10343"/>
                  </a:lnTo>
                  <a:lnTo>
                    <a:pt x="110605" y="9764"/>
                  </a:lnTo>
                  <a:lnTo>
                    <a:pt x="109474" y="9185"/>
                  </a:lnTo>
                  <a:lnTo>
                    <a:pt x="108343" y="8633"/>
                  </a:lnTo>
                  <a:lnTo>
                    <a:pt x="107185" y="8082"/>
                  </a:lnTo>
                  <a:lnTo>
                    <a:pt x="106026" y="7558"/>
                  </a:lnTo>
                  <a:lnTo>
                    <a:pt x="104840" y="7034"/>
                  </a:lnTo>
                  <a:lnTo>
                    <a:pt x="103654" y="6565"/>
                  </a:lnTo>
                  <a:lnTo>
                    <a:pt x="102468" y="6068"/>
                  </a:lnTo>
                  <a:lnTo>
                    <a:pt x="101282" y="5627"/>
                  </a:lnTo>
                  <a:lnTo>
                    <a:pt x="100068" y="5158"/>
                  </a:lnTo>
                  <a:lnTo>
                    <a:pt x="98827" y="4744"/>
                  </a:lnTo>
                  <a:lnTo>
                    <a:pt x="97614" y="4331"/>
                  </a:lnTo>
                  <a:lnTo>
                    <a:pt x="96372" y="3944"/>
                  </a:lnTo>
                  <a:lnTo>
                    <a:pt x="95131" y="3558"/>
                  </a:lnTo>
                  <a:lnTo>
                    <a:pt x="93862" y="3200"/>
                  </a:lnTo>
                  <a:lnTo>
                    <a:pt x="92594" y="2869"/>
                  </a:lnTo>
                  <a:lnTo>
                    <a:pt x="91325" y="2538"/>
                  </a:lnTo>
                  <a:lnTo>
                    <a:pt x="90056" y="2234"/>
                  </a:lnTo>
                  <a:lnTo>
                    <a:pt x="88760" y="1959"/>
                  </a:lnTo>
                  <a:lnTo>
                    <a:pt x="87463" y="1683"/>
                  </a:lnTo>
                  <a:lnTo>
                    <a:pt x="86139" y="1434"/>
                  </a:lnTo>
                  <a:lnTo>
                    <a:pt x="84843" y="1214"/>
                  </a:lnTo>
                  <a:lnTo>
                    <a:pt x="83519" y="993"/>
                  </a:lnTo>
                  <a:lnTo>
                    <a:pt x="82195" y="828"/>
                  </a:lnTo>
                  <a:lnTo>
                    <a:pt x="80844" y="635"/>
                  </a:lnTo>
                  <a:lnTo>
                    <a:pt x="79520" y="497"/>
                  </a:lnTo>
                  <a:lnTo>
                    <a:pt x="78168" y="359"/>
                  </a:lnTo>
                  <a:lnTo>
                    <a:pt x="76817" y="248"/>
                  </a:lnTo>
                  <a:lnTo>
                    <a:pt x="75438" y="166"/>
                  </a:lnTo>
                  <a:lnTo>
                    <a:pt x="74086" y="83"/>
                  </a:lnTo>
                  <a:lnTo>
                    <a:pt x="72707" y="28"/>
                  </a:lnTo>
                  <a:lnTo>
                    <a:pt x="71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2"/>
            <p:cNvSpPr/>
            <p:nvPr/>
          </p:nvSpPr>
          <p:spPr>
            <a:xfrm>
              <a:off x="6088370" y="2351873"/>
              <a:ext cx="180858" cy="1850435"/>
            </a:xfrm>
            <a:custGeom>
              <a:avLst/>
              <a:gdLst/>
              <a:ahLst/>
              <a:cxnLst/>
              <a:rect l="l" t="t" r="r" b="b"/>
              <a:pathLst>
                <a:path w="10592" h="108371" extrusionOk="0">
                  <a:moveTo>
                    <a:pt x="3807" y="1"/>
                  </a:moveTo>
                  <a:lnTo>
                    <a:pt x="0" y="108371"/>
                  </a:lnTo>
                  <a:lnTo>
                    <a:pt x="10592" y="108371"/>
                  </a:lnTo>
                  <a:lnTo>
                    <a:pt x="67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2"/>
            <p:cNvSpPr/>
            <p:nvPr/>
          </p:nvSpPr>
          <p:spPr>
            <a:xfrm>
              <a:off x="7469703" y="2574173"/>
              <a:ext cx="148365" cy="1616832"/>
            </a:xfrm>
            <a:custGeom>
              <a:avLst/>
              <a:gdLst/>
              <a:ahLst/>
              <a:cxnLst/>
              <a:rect l="l" t="t" r="r" b="b"/>
              <a:pathLst>
                <a:path w="8689" h="94690" extrusionOk="0">
                  <a:moveTo>
                    <a:pt x="3145" y="0"/>
                  </a:moveTo>
                  <a:lnTo>
                    <a:pt x="0" y="94690"/>
                  </a:lnTo>
                  <a:lnTo>
                    <a:pt x="8689" y="94690"/>
                  </a:lnTo>
                  <a:lnTo>
                    <a:pt x="55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2"/>
            <p:cNvSpPr/>
            <p:nvPr/>
          </p:nvSpPr>
          <p:spPr>
            <a:xfrm>
              <a:off x="4044851" y="4008251"/>
              <a:ext cx="2522507" cy="459215"/>
            </a:xfrm>
            <a:custGeom>
              <a:avLst/>
              <a:gdLst/>
              <a:ahLst/>
              <a:cxnLst/>
              <a:rect l="l" t="t" r="r" b="b"/>
              <a:pathLst>
                <a:path w="147731" h="26894" extrusionOk="0">
                  <a:moveTo>
                    <a:pt x="73866" y="1"/>
                  </a:moveTo>
                  <a:lnTo>
                    <a:pt x="70969" y="28"/>
                  </a:lnTo>
                  <a:lnTo>
                    <a:pt x="68073" y="111"/>
                  </a:lnTo>
                  <a:lnTo>
                    <a:pt x="65205" y="277"/>
                  </a:lnTo>
                  <a:lnTo>
                    <a:pt x="62364" y="497"/>
                  </a:lnTo>
                  <a:lnTo>
                    <a:pt x="59550" y="773"/>
                  </a:lnTo>
                  <a:lnTo>
                    <a:pt x="56765" y="1104"/>
                  </a:lnTo>
                  <a:lnTo>
                    <a:pt x="54006" y="1490"/>
                  </a:lnTo>
                  <a:lnTo>
                    <a:pt x="51303" y="1932"/>
                  </a:lnTo>
                  <a:lnTo>
                    <a:pt x="48600" y="2428"/>
                  </a:lnTo>
                  <a:lnTo>
                    <a:pt x="45952" y="2980"/>
                  </a:lnTo>
                  <a:lnTo>
                    <a:pt x="43360" y="3586"/>
                  </a:lnTo>
                  <a:lnTo>
                    <a:pt x="40795" y="4248"/>
                  </a:lnTo>
                  <a:lnTo>
                    <a:pt x="38257" y="4966"/>
                  </a:lnTo>
                  <a:lnTo>
                    <a:pt x="35775" y="5738"/>
                  </a:lnTo>
                  <a:lnTo>
                    <a:pt x="33320" y="6538"/>
                  </a:lnTo>
                  <a:lnTo>
                    <a:pt x="30920" y="7393"/>
                  </a:lnTo>
                  <a:lnTo>
                    <a:pt x="28576" y="8303"/>
                  </a:lnTo>
                  <a:lnTo>
                    <a:pt x="26286" y="9268"/>
                  </a:lnTo>
                  <a:lnTo>
                    <a:pt x="24025" y="10261"/>
                  </a:lnTo>
                  <a:lnTo>
                    <a:pt x="21818" y="11309"/>
                  </a:lnTo>
                  <a:lnTo>
                    <a:pt x="19694" y="12385"/>
                  </a:lnTo>
                  <a:lnTo>
                    <a:pt x="17598" y="13516"/>
                  </a:lnTo>
                  <a:lnTo>
                    <a:pt x="15557" y="14674"/>
                  </a:lnTo>
                  <a:lnTo>
                    <a:pt x="13571" y="15888"/>
                  </a:lnTo>
                  <a:lnTo>
                    <a:pt x="11668" y="17129"/>
                  </a:lnTo>
                  <a:lnTo>
                    <a:pt x="9792" y="18426"/>
                  </a:lnTo>
                  <a:lnTo>
                    <a:pt x="8910" y="19088"/>
                  </a:lnTo>
                  <a:lnTo>
                    <a:pt x="8000" y="19750"/>
                  </a:lnTo>
                  <a:lnTo>
                    <a:pt x="7145" y="20439"/>
                  </a:lnTo>
                  <a:lnTo>
                    <a:pt x="6262" y="21129"/>
                  </a:lnTo>
                  <a:lnTo>
                    <a:pt x="5434" y="21818"/>
                  </a:lnTo>
                  <a:lnTo>
                    <a:pt x="4607" y="22508"/>
                  </a:lnTo>
                  <a:lnTo>
                    <a:pt x="3807" y="23225"/>
                  </a:lnTo>
                  <a:lnTo>
                    <a:pt x="3007" y="23942"/>
                  </a:lnTo>
                  <a:lnTo>
                    <a:pt x="2235" y="24659"/>
                  </a:lnTo>
                  <a:lnTo>
                    <a:pt x="1463" y="25404"/>
                  </a:lnTo>
                  <a:lnTo>
                    <a:pt x="746" y="26149"/>
                  </a:lnTo>
                  <a:lnTo>
                    <a:pt x="1" y="26893"/>
                  </a:lnTo>
                  <a:lnTo>
                    <a:pt x="147730" y="26893"/>
                  </a:lnTo>
                  <a:lnTo>
                    <a:pt x="147013" y="26149"/>
                  </a:lnTo>
                  <a:lnTo>
                    <a:pt x="146268" y="25404"/>
                  </a:lnTo>
                  <a:lnTo>
                    <a:pt x="145524" y="24659"/>
                  </a:lnTo>
                  <a:lnTo>
                    <a:pt x="144751" y="23942"/>
                  </a:lnTo>
                  <a:lnTo>
                    <a:pt x="143951" y="23225"/>
                  </a:lnTo>
                  <a:lnTo>
                    <a:pt x="143152" y="22508"/>
                  </a:lnTo>
                  <a:lnTo>
                    <a:pt x="142324" y="21818"/>
                  </a:lnTo>
                  <a:lnTo>
                    <a:pt x="141469" y="21129"/>
                  </a:lnTo>
                  <a:lnTo>
                    <a:pt x="140614" y="20439"/>
                  </a:lnTo>
                  <a:lnTo>
                    <a:pt x="139759" y="19750"/>
                  </a:lnTo>
                  <a:lnTo>
                    <a:pt x="138849" y="19088"/>
                  </a:lnTo>
                  <a:lnTo>
                    <a:pt x="137966" y="18426"/>
                  </a:lnTo>
                  <a:lnTo>
                    <a:pt x="136091" y="17129"/>
                  </a:lnTo>
                  <a:lnTo>
                    <a:pt x="134187" y="15888"/>
                  </a:lnTo>
                  <a:lnTo>
                    <a:pt x="132202" y="14674"/>
                  </a:lnTo>
                  <a:lnTo>
                    <a:pt x="130160" y="13516"/>
                  </a:lnTo>
                  <a:lnTo>
                    <a:pt x="128064" y="12385"/>
                  </a:lnTo>
                  <a:lnTo>
                    <a:pt x="125913" y="11309"/>
                  </a:lnTo>
                  <a:lnTo>
                    <a:pt x="123734" y="10261"/>
                  </a:lnTo>
                  <a:lnTo>
                    <a:pt x="121472" y="9268"/>
                  </a:lnTo>
                  <a:lnTo>
                    <a:pt x="119183" y="8303"/>
                  </a:lnTo>
                  <a:lnTo>
                    <a:pt x="116838" y="7393"/>
                  </a:lnTo>
                  <a:lnTo>
                    <a:pt x="114439" y="6538"/>
                  </a:lnTo>
                  <a:lnTo>
                    <a:pt x="111984" y="5738"/>
                  </a:lnTo>
                  <a:lnTo>
                    <a:pt x="109502" y="4966"/>
                  </a:lnTo>
                  <a:lnTo>
                    <a:pt x="106964" y="4248"/>
                  </a:lnTo>
                  <a:lnTo>
                    <a:pt x="104399" y="3586"/>
                  </a:lnTo>
                  <a:lnTo>
                    <a:pt x="101806" y="2980"/>
                  </a:lnTo>
                  <a:lnTo>
                    <a:pt x="99158" y="2428"/>
                  </a:lnTo>
                  <a:lnTo>
                    <a:pt x="96455" y="1932"/>
                  </a:lnTo>
                  <a:lnTo>
                    <a:pt x="93752" y="1490"/>
                  </a:lnTo>
                  <a:lnTo>
                    <a:pt x="90994" y="1104"/>
                  </a:lnTo>
                  <a:lnTo>
                    <a:pt x="88208" y="773"/>
                  </a:lnTo>
                  <a:lnTo>
                    <a:pt x="85395" y="497"/>
                  </a:lnTo>
                  <a:lnTo>
                    <a:pt x="82554" y="277"/>
                  </a:lnTo>
                  <a:lnTo>
                    <a:pt x="79685" y="111"/>
                  </a:lnTo>
                  <a:lnTo>
                    <a:pt x="76789" y="28"/>
                  </a:lnTo>
                  <a:lnTo>
                    <a:pt x="738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2"/>
            <p:cNvSpPr/>
            <p:nvPr/>
          </p:nvSpPr>
          <p:spPr>
            <a:xfrm>
              <a:off x="4417855" y="2359881"/>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2"/>
            <p:cNvSpPr/>
            <p:nvPr/>
          </p:nvSpPr>
          <p:spPr>
            <a:xfrm>
              <a:off x="5329643" y="3699774"/>
              <a:ext cx="712113" cy="834558"/>
            </a:xfrm>
            <a:custGeom>
              <a:avLst/>
              <a:gdLst/>
              <a:ahLst/>
              <a:cxnLst/>
              <a:rect l="l" t="t" r="r" b="b"/>
              <a:pathLst>
                <a:path w="41705" h="48876" extrusionOk="0">
                  <a:moveTo>
                    <a:pt x="1" y="1"/>
                  </a:moveTo>
                  <a:lnTo>
                    <a:pt x="1" y="13571"/>
                  </a:lnTo>
                  <a:lnTo>
                    <a:pt x="1" y="14316"/>
                  </a:lnTo>
                  <a:lnTo>
                    <a:pt x="56" y="15033"/>
                  </a:lnTo>
                  <a:lnTo>
                    <a:pt x="166" y="15750"/>
                  </a:lnTo>
                  <a:lnTo>
                    <a:pt x="276" y="16467"/>
                  </a:lnTo>
                  <a:lnTo>
                    <a:pt x="442" y="17157"/>
                  </a:lnTo>
                  <a:lnTo>
                    <a:pt x="635" y="17846"/>
                  </a:lnTo>
                  <a:lnTo>
                    <a:pt x="883" y="18508"/>
                  </a:lnTo>
                  <a:lnTo>
                    <a:pt x="1131" y="19170"/>
                  </a:lnTo>
                  <a:lnTo>
                    <a:pt x="1407" y="19804"/>
                  </a:lnTo>
                  <a:lnTo>
                    <a:pt x="1738" y="20439"/>
                  </a:lnTo>
                  <a:lnTo>
                    <a:pt x="2097" y="21046"/>
                  </a:lnTo>
                  <a:lnTo>
                    <a:pt x="2455" y="21625"/>
                  </a:lnTo>
                  <a:lnTo>
                    <a:pt x="2869" y="22204"/>
                  </a:lnTo>
                  <a:lnTo>
                    <a:pt x="3283" y="22728"/>
                  </a:lnTo>
                  <a:lnTo>
                    <a:pt x="3752" y="23252"/>
                  </a:lnTo>
                  <a:lnTo>
                    <a:pt x="4221" y="23749"/>
                  </a:lnTo>
                  <a:lnTo>
                    <a:pt x="4717" y="24245"/>
                  </a:lnTo>
                  <a:lnTo>
                    <a:pt x="5241" y="24686"/>
                  </a:lnTo>
                  <a:lnTo>
                    <a:pt x="5793" y="25128"/>
                  </a:lnTo>
                  <a:lnTo>
                    <a:pt x="6372" y="25514"/>
                  </a:lnTo>
                  <a:lnTo>
                    <a:pt x="6951" y="25900"/>
                  </a:lnTo>
                  <a:lnTo>
                    <a:pt x="7558" y="26259"/>
                  </a:lnTo>
                  <a:lnTo>
                    <a:pt x="8165" y="26562"/>
                  </a:lnTo>
                  <a:lnTo>
                    <a:pt x="8799" y="26865"/>
                  </a:lnTo>
                  <a:lnTo>
                    <a:pt x="9461" y="27114"/>
                  </a:lnTo>
                  <a:lnTo>
                    <a:pt x="10151" y="27334"/>
                  </a:lnTo>
                  <a:lnTo>
                    <a:pt x="10813" y="27527"/>
                  </a:lnTo>
                  <a:lnTo>
                    <a:pt x="11530" y="27693"/>
                  </a:lnTo>
                  <a:lnTo>
                    <a:pt x="12219" y="27831"/>
                  </a:lnTo>
                  <a:lnTo>
                    <a:pt x="12964" y="27914"/>
                  </a:lnTo>
                  <a:lnTo>
                    <a:pt x="13681" y="27969"/>
                  </a:lnTo>
                  <a:lnTo>
                    <a:pt x="14426" y="27996"/>
                  </a:lnTo>
                  <a:lnTo>
                    <a:pt x="27665" y="27996"/>
                  </a:lnTo>
                  <a:lnTo>
                    <a:pt x="28024" y="28024"/>
                  </a:lnTo>
                  <a:lnTo>
                    <a:pt x="28410" y="28079"/>
                  </a:lnTo>
                  <a:lnTo>
                    <a:pt x="28769" y="28134"/>
                  </a:lnTo>
                  <a:lnTo>
                    <a:pt x="29127" y="28217"/>
                  </a:lnTo>
                  <a:lnTo>
                    <a:pt x="29486" y="28327"/>
                  </a:lnTo>
                  <a:lnTo>
                    <a:pt x="29817" y="28438"/>
                  </a:lnTo>
                  <a:lnTo>
                    <a:pt x="30148" y="28576"/>
                  </a:lnTo>
                  <a:lnTo>
                    <a:pt x="30479" y="28713"/>
                  </a:lnTo>
                  <a:lnTo>
                    <a:pt x="30810" y="28879"/>
                  </a:lnTo>
                  <a:lnTo>
                    <a:pt x="31113" y="29072"/>
                  </a:lnTo>
                  <a:lnTo>
                    <a:pt x="31417" y="29265"/>
                  </a:lnTo>
                  <a:lnTo>
                    <a:pt x="31692" y="29458"/>
                  </a:lnTo>
                  <a:lnTo>
                    <a:pt x="31996" y="29679"/>
                  </a:lnTo>
                  <a:lnTo>
                    <a:pt x="32244" y="29927"/>
                  </a:lnTo>
                  <a:lnTo>
                    <a:pt x="32520" y="30175"/>
                  </a:lnTo>
                  <a:lnTo>
                    <a:pt x="32768" y="30424"/>
                  </a:lnTo>
                  <a:lnTo>
                    <a:pt x="32989" y="30699"/>
                  </a:lnTo>
                  <a:lnTo>
                    <a:pt x="33209" y="30975"/>
                  </a:lnTo>
                  <a:lnTo>
                    <a:pt x="33402" y="31251"/>
                  </a:lnTo>
                  <a:lnTo>
                    <a:pt x="33596" y="31554"/>
                  </a:lnTo>
                  <a:lnTo>
                    <a:pt x="33789" y="31885"/>
                  </a:lnTo>
                  <a:lnTo>
                    <a:pt x="33954" y="32189"/>
                  </a:lnTo>
                  <a:lnTo>
                    <a:pt x="34092" y="32520"/>
                  </a:lnTo>
                  <a:lnTo>
                    <a:pt x="34230" y="32851"/>
                  </a:lnTo>
                  <a:lnTo>
                    <a:pt x="34340" y="33209"/>
                  </a:lnTo>
                  <a:lnTo>
                    <a:pt x="34451" y="33540"/>
                  </a:lnTo>
                  <a:lnTo>
                    <a:pt x="34533" y="33899"/>
                  </a:lnTo>
                  <a:lnTo>
                    <a:pt x="34589" y="34285"/>
                  </a:lnTo>
                  <a:lnTo>
                    <a:pt x="34644" y="34644"/>
                  </a:lnTo>
                  <a:lnTo>
                    <a:pt x="34671" y="35030"/>
                  </a:lnTo>
                  <a:lnTo>
                    <a:pt x="34671" y="35416"/>
                  </a:lnTo>
                  <a:lnTo>
                    <a:pt x="34671" y="48876"/>
                  </a:lnTo>
                  <a:lnTo>
                    <a:pt x="41705" y="48876"/>
                  </a:lnTo>
                  <a:lnTo>
                    <a:pt x="41705" y="35416"/>
                  </a:lnTo>
                  <a:lnTo>
                    <a:pt x="41677" y="34671"/>
                  </a:lnTo>
                  <a:lnTo>
                    <a:pt x="41622" y="33926"/>
                  </a:lnTo>
                  <a:lnTo>
                    <a:pt x="41539" y="33209"/>
                  </a:lnTo>
                  <a:lnTo>
                    <a:pt x="41401" y="32492"/>
                  </a:lnTo>
                  <a:lnTo>
                    <a:pt x="41236" y="31803"/>
                  </a:lnTo>
                  <a:lnTo>
                    <a:pt x="41043" y="31113"/>
                  </a:lnTo>
                  <a:lnTo>
                    <a:pt x="40822" y="30451"/>
                  </a:lnTo>
                  <a:lnTo>
                    <a:pt x="40574" y="29789"/>
                  </a:lnTo>
                  <a:lnTo>
                    <a:pt x="40270" y="29155"/>
                  </a:lnTo>
                  <a:lnTo>
                    <a:pt x="39967" y="28520"/>
                  </a:lnTo>
                  <a:lnTo>
                    <a:pt x="39608" y="27914"/>
                  </a:lnTo>
                  <a:lnTo>
                    <a:pt x="39222" y="27334"/>
                  </a:lnTo>
                  <a:lnTo>
                    <a:pt x="38836" y="26783"/>
                  </a:lnTo>
                  <a:lnTo>
                    <a:pt x="38395" y="26231"/>
                  </a:lnTo>
                  <a:lnTo>
                    <a:pt x="37954" y="25707"/>
                  </a:lnTo>
                  <a:lnTo>
                    <a:pt x="37485" y="25211"/>
                  </a:lnTo>
                  <a:lnTo>
                    <a:pt x="36961" y="24714"/>
                  </a:lnTo>
                  <a:lnTo>
                    <a:pt x="36437" y="24273"/>
                  </a:lnTo>
                  <a:lnTo>
                    <a:pt x="35912" y="23831"/>
                  </a:lnTo>
                  <a:lnTo>
                    <a:pt x="35333" y="23445"/>
                  </a:lnTo>
                  <a:lnTo>
                    <a:pt x="34754" y="23059"/>
                  </a:lnTo>
                  <a:lnTo>
                    <a:pt x="34147" y="22728"/>
                  </a:lnTo>
                  <a:lnTo>
                    <a:pt x="33513" y="22397"/>
                  </a:lnTo>
                  <a:lnTo>
                    <a:pt x="32878" y="22121"/>
                  </a:lnTo>
                  <a:lnTo>
                    <a:pt x="32216" y="21846"/>
                  </a:lnTo>
                  <a:lnTo>
                    <a:pt x="31554" y="21625"/>
                  </a:lnTo>
                  <a:lnTo>
                    <a:pt x="30865" y="21432"/>
                  </a:lnTo>
                  <a:lnTo>
                    <a:pt x="30175" y="21266"/>
                  </a:lnTo>
                  <a:lnTo>
                    <a:pt x="29458" y="21128"/>
                  </a:lnTo>
                  <a:lnTo>
                    <a:pt x="28741" y="21046"/>
                  </a:lnTo>
                  <a:lnTo>
                    <a:pt x="28024" y="20990"/>
                  </a:lnTo>
                  <a:lnTo>
                    <a:pt x="27279" y="20963"/>
                  </a:lnTo>
                  <a:lnTo>
                    <a:pt x="14040" y="20963"/>
                  </a:lnTo>
                  <a:lnTo>
                    <a:pt x="13681" y="20935"/>
                  </a:lnTo>
                  <a:lnTo>
                    <a:pt x="13295" y="20880"/>
                  </a:lnTo>
                  <a:lnTo>
                    <a:pt x="12937" y="20825"/>
                  </a:lnTo>
                  <a:lnTo>
                    <a:pt x="12578" y="20742"/>
                  </a:lnTo>
                  <a:lnTo>
                    <a:pt x="12219" y="20632"/>
                  </a:lnTo>
                  <a:lnTo>
                    <a:pt x="11888" y="20522"/>
                  </a:lnTo>
                  <a:lnTo>
                    <a:pt x="11530" y="20384"/>
                  </a:lnTo>
                  <a:lnTo>
                    <a:pt x="11227" y="20246"/>
                  </a:lnTo>
                  <a:lnTo>
                    <a:pt x="10896" y="20080"/>
                  </a:lnTo>
                  <a:lnTo>
                    <a:pt x="10592" y="19887"/>
                  </a:lnTo>
                  <a:lnTo>
                    <a:pt x="10289" y="19694"/>
                  </a:lnTo>
                  <a:lnTo>
                    <a:pt x="9985" y="19501"/>
                  </a:lnTo>
                  <a:lnTo>
                    <a:pt x="9709" y="19280"/>
                  </a:lnTo>
                  <a:lnTo>
                    <a:pt x="9434" y="19032"/>
                  </a:lnTo>
                  <a:lnTo>
                    <a:pt x="9185" y="18812"/>
                  </a:lnTo>
                  <a:lnTo>
                    <a:pt x="8937" y="18536"/>
                  </a:lnTo>
                  <a:lnTo>
                    <a:pt x="8717" y="18287"/>
                  </a:lnTo>
                  <a:lnTo>
                    <a:pt x="8496" y="17984"/>
                  </a:lnTo>
                  <a:lnTo>
                    <a:pt x="8275" y="17708"/>
                  </a:lnTo>
                  <a:lnTo>
                    <a:pt x="8082" y="17405"/>
                  </a:lnTo>
                  <a:lnTo>
                    <a:pt x="7917" y="17101"/>
                  </a:lnTo>
                  <a:lnTo>
                    <a:pt x="7751" y="16770"/>
                  </a:lnTo>
                  <a:lnTo>
                    <a:pt x="7586" y="16439"/>
                  </a:lnTo>
                  <a:lnTo>
                    <a:pt x="7475" y="16108"/>
                  </a:lnTo>
                  <a:lnTo>
                    <a:pt x="7337" y="15777"/>
                  </a:lnTo>
                  <a:lnTo>
                    <a:pt x="7255" y="15419"/>
                  </a:lnTo>
                  <a:lnTo>
                    <a:pt x="7172" y="15060"/>
                  </a:lnTo>
                  <a:lnTo>
                    <a:pt x="7089" y="14702"/>
                  </a:lnTo>
                  <a:lnTo>
                    <a:pt x="7062" y="14316"/>
                  </a:lnTo>
                  <a:lnTo>
                    <a:pt x="7034" y="13957"/>
                  </a:lnTo>
                  <a:lnTo>
                    <a:pt x="7006" y="13571"/>
                  </a:lnTo>
                  <a:lnTo>
                    <a:pt x="7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2"/>
            <p:cNvSpPr/>
            <p:nvPr/>
          </p:nvSpPr>
          <p:spPr>
            <a:xfrm>
              <a:off x="4850211" y="4129295"/>
              <a:ext cx="250098" cy="159207"/>
            </a:xfrm>
            <a:custGeom>
              <a:avLst/>
              <a:gdLst/>
              <a:ahLst/>
              <a:cxnLst/>
              <a:rect l="l" t="t" r="r" b="b"/>
              <a:pathLst>
                <a:path w="14647" h="9324" extrusionOk="0">
                  <a:moveTo>
                    <a:pt x="6758" y="0"/>
                  </a:moveTo>
                  <a:lnTo>
                    <a:pt x="0" y="9323"/>
                  </a:lnTo>
                  <a:lnTo>
                    <a:pt x="3007" y="9323"/>
                  </a:lnTo>
                  <a:lnTo>
                    <a:pt x="7254" y="3476"/>
                  </a:lnTo>
                  <a:lnTo>
                    <a:pt x="11529" y="9323"/>
                  </a:lnTo>
                  <a:lnTo>
                    <a:pt x="14646" y="9323"/>
                  </a:lnTo>
                  <a:lnTo>
                    <a:pt x="7778" y="0"/>
                  </a:lnTo>
                  <a:lnTo>
                    <a:pt x="7254" y="359"/>
                  </a:lnTo>
                  <a:lnTo>
                    <a:pt x="67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2"/>
            <p:cNvSpPr/>
            <p:nvPr/>
          </p:nvSpPr>
          <p:spPr>
            <a:xfrm>
              <a:off x="4722575" y="3991295"/>
              <a:ext cx="503473" cy="210535"/>
            </a:xfrm>
            <a:custGeom>
              <a:avLst/>
              <a:gdLst/>
              <a:ahLst/>
              <a:cxnLst/>
              <a:rect l="l" t="t" r="r" b="b"/>
              <a:pathLst>
                <a:path w="29486" h="12330" extrusionOk="0">
                  <a:moveTo>
                    <a:pt x="3614" y="1"/>
                  </a:moveTo>
                  <a:lnTo>
                    <a:pt x="0" y="12330"/>
                  </a:lnTo>
                  <a:lnTo>
                    <a:pt x="29486" y="12330"/>
                  </a:lnTo>
                  <a:lnTo>
                    <a:pt x="25872"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2"/>
            <p:cNvSpPr/>
            <p:nvPr/>
          </p:nvSpPr>
          <p:spPr>
            <a:xfrm>
              <a:off x="4713150" y="3985182"/>
              <a:ext cx="521846" cy="223256"/>
            </a:xfrm>
            <a:custGeom>
              <a:avLst/>
              <a:gdLst/>
              <a:ahLst/>
              <a:cxnLst/>
              <a:rect l="l" t="t" r="r" b="b"/>
              <a:pathLst>
                <a:path w="30562" h="13075" extrusionOk="0">
                  <a:moveTo>
                    <a:pt x="25983" y="717"/>
                  </a:moveTo>
                  <a:lnTo>
                    <a:pt x="26176" y="1407"/>
                  </a:lnTo>
                  <a:lnTo>
                    <a:pt x="29348" y="12329"/>
                  </a:lnTo>
                  <a:lnTo>
                    <a:pt x="1242" y="12329"/>
                  </a:lnTo>
                  <a:lnTo>
                    <a:pt x="4193" y="2124"/>
                  </a:lnTo>
                  <a:lnTo>
                    <a:pt x="4607" y="717"/>
                  </a:lnTo>
                  <a:close/>
                  <a:moveTo>
                    <a:pt x="4166" y="0"/>
                  </a:moveTo>
                  <a:lnTo>
                    <a:pt x="3973" y="28"/>
                  </a:lnTo>
                  <a:lnTo>
                    <a:pt x="3807" y="83"/>
                  </a:lnTo>
                  <a:lnTo>
                    <a:pt x="3697" y="166"/>
                  </a:lnTo>
                  <a:lnTo>
                    <a:pt x="3642" y="221"/>
                  </a:lnTo>
                  <a:lnTo>
                    <a:pt x="3614" y="276"/>
                  </a:lnTo>
                  <a:lnTo>
                    <a:pt x="28" y="12605"/>
                  </a:lnTo>
                  <a:lnTo>
                    <a:pt x="1" y="12688"/>
                  </a:lnTo>
                  <a:lnTo>
                    <a:pt x="28" y="12771"/>
                  </a:lnTo>
                  <a:lnTo>
                    <a:pt x="56" y="12854"/>
                  </a:lnTo>
                  <a:lnTo>
                    <a:pt x="111" y="12909"/>
                  </a:lnTo>
                  <a:lnTo>
                    <a:pt x="194" y="12964"/>
                  </a:lnTo>
                  <a:lnTo>
                    <a:pt x="304" y="13019"/>
                  </a:lnTo>
                  <a:lnTo>
                    <a:pt x="414" y="13047"/>
                  </a:lnTo>
                  <a:lnTo>
                    <a:pt x="552" y="13074"/>
                  </a:lnTo>
                  <a:lnTo>
                    <a:pt x="30038" y="13074"/>
                  </a:lnTo>
                  <a:lnTo>
                    <a:pt x="30231" y="13047"/>
                  </a:lnTo>
                  <a:lnTo>
                    <a:pt x="30396" y="12991"/>
                  </a:lnTo>
                  <a:lnTo>
                    <a:pt x="30479" y="12881"/>
                  </a:lnTo>
                  <a:lnTo>
                    <a:pt x="30562" y="12771"/>
                  </a:lnTo>
                  <a:lnTo>
                    <a:pt x="30562" y="12688"/>
                  </a:lnTo>
                  <a:lnTo>
                    <a:pt x="30562" y="12605"/>
                  </a:lnTo>
                  <a:lnTo>
                    <a:pt x="26976" y="276"/>
                  </a:lnTo>
                  <a:lnTo>
                    <a:pt x="26948" y="221"/>
                  </a:lnTo>
                  <a:lnTo>
                    <a:pt x="26893" y="166"/>
                  </a:lnTo>
                  <a:lnTo>
                    <a:pt x="26783" y="83"/>
                  </a:lnTo>
                  <a:lnTo>
                    <a:pt x="26617" y="28"/>
                  </a:lnTo>
                  <a:lnTo>
                    <a:pt x="264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2"/>
            <p:cNvSpPr/>
            <p:nvPr/>
          </p:nvSpPr>
          <p:spPr>
            <a:xfrm>
              <a:off x="4738113" y="3984704"/>
              <a:ext cx="476171" cy="224195"/>
            </a:xfrm>
            <a:custGeom>
              <a:avLst/>
              <a:gdLst/>
              <a:ahLst/>
              <a:cxnLst/>
              <a:rect l="l" t="t" r="r" b="b"/>
              <a:pathLst>
                <a:path w="27887" h="13130" extrusionOk="0">
                  <a:moveTo>
                    <a:pt x="13268" y="4000"/>
                  </a:moveTo>
                  <a:lnTo>
                    <a:pt x="13268" y="6207"/>
                  </a:lnTo>
                  <a:lnTo>
                    <a:pt x="7337" y="6207"/>
                  </a:lnTo>
                  <a:lnTo>
                    <a:pt x="7834" y="4000"/>
                  </a:lnTo>
                  <a:close/>
                  <a:moveTo>
                    <a:pt x="19777" y="4000"/>
                  </a:moveTo>
                  <a:lnTo>
                    <a:pt x="20301" y="6207"/>
                  </a:lnTo>
                  <a:lnTo>
                    <a:pt x="14398" y="6207"/>
                  </a:lnTo>
                  <a:lnTo>
                    <a:pt x="14398" y="4000"/>
                  </a:lnTo>
                  <a:close/>
                  <a:moveTo>
                    <a:pt x="13268" y="6951"/>
                  </a:moveTo>
                  <a:lnTo>
                    <a:pt x="13268" y="9130"/>
                  </a:lnTo>
                  <a:lnTo>
                    <a:pt x="6648" y="9130"/>
                  </a:lnTo>
                  <a:lnTo>
                    <a:pt x="7172" y="6951"/>
                  </a:lnTo>
                  <a:close/>
                  <a:moveTo>
                    <a:pt x="20466" y="6951"/>
                  </a:moveTo>
                  <a:lnTo>
                    <a:pt x="20991" y="9130"/>
                  </a:lnTo>
                  <a:lnTo>
                    <a:pt x="14398" y="9130"/>
                  </a:lnTo>
                  <a:lnTo>
                    <a:pt x="14398" y="6951"/>
                  </a:lnTo>
                  <a:close/>
                  <a:moveTo>
                    <a:pt x="19391" y="1"/>
                  </a:moveTo>
                  <a:lnTo>
                    <a:pt x="19198" y="28"/>
                  </a:lnTo>
                  <a:lnTo>
                    <a:pt x="19032" y="56"/>
                  </a:lnTo>
                  <a:lnTo>
                    <a:pt x="18977" y="111"/>
                  </a:lnTo>
                  <a:lnTo>
                    <a:pt x="18922" y="166"/>
                  </a:lnTo>
                  <a:lnTo>
                    <a:pt x="18922" y="221"/>
                  </a:lnTo>
                  <a:lnTo>
                    <a:pt x="18922" y="304"/>
                  </a:lnTo>
                  <a:lnTo>
                    <a:pt x="19611" y="3283"/>
                  </a:lnTo>
                  <a:lnTo>
                    <a:pt x="14398" y="3283"/>
                  </a:lnTo>
                  <a:lnTo>
                    <a:pt x="14398" y="580"/>
                  </a:lnTo>
                  <a:lnTo>
                    <a:pt x="14371" y="497"/>
                  </a:lnTo>
                  <a:lnTo>
                    <a:pt x="14343" y="442"/>
                  </a:lnTo>
                  <a:lnTo>
                    <a:pt x="14288" y="387"/>
                  </a:lnTo>
                  <a:lnTo>
                    <a:pt x="14205" y="332"/>
                  </a:lnTo>
                  <a:lnTo>
                    <a:pt x="14040" y="277"/>
                  </a:lnTo>
                  <a:lnTo>
                    <a:pt x="13819" y="249"/>
                  </a:lnTo>
                  <a:lnTo>
                    <a:pt x="13626" y="277"/>
                  </a:lnTo>
                  <a:lnTo>
                    <a:pt x="13461" y="332"/>
                  </a:lnTo>
                  <a:lnTo>
                    <a:pt x="13378" y="387"/>
                  </a:lnTo>
                  <a:lnTo>
                    <a:pt x="13323" y="442"/>
                  </a:lnTo>
                  <a:lnTo>
                    <a:pt x="13295" y="497"/>
                  </a:lnTo>
                  <a:lnTo>
                    <a:pt x="13268" y="580"/>
                  </a:lnTo>
                  <a:lnTo>
                    <a:pt x="13268" y="3283"/>
                  </a:lnTo>
                  <a:lnTo>
                    <a:pt x="7999" y="3283"/>
                  </a:lnTo>
                  <a:lnTo>
                    <a:pt x="8634" y="607"/>
                  </a:lnTo>
                  <a:lnTo>
                    <a:pt x="8634" y="525"/>
                  </a:lnTo>
                  <a:lnTo>
                    <a:pt x="8606" y="442"/>
                  </a:lnTo>
                  <a:lnTo>
                    <a:pt x="8579" y="387"/>
                  </a:lnTo>
                  <a:lnTo>
                    <a:pt x="8523" y="332"/>
                  </a:lnTo>
                  <a:lnTo>
                    <a:pt x="8358" y="221"/>
                  </a:lnTo>
                  <a:lnTo>
                    <a:pt x="8165" y="166"/>
                  </a:lnTo>
                  <a:lnTo>
                    <a:pt x="7972" y="139"/>
                  </a:lnTo>
                  <a:lnTo>
                    <a:pt x="7806" y="194"/>
                  </a:lnTo>
                  <a:lnTo>
                    <a:pt x="7724" y="221"/>
                  </a:lnTo>
                  <a:lnTo>
                    <a:pt x="7641" y="277"/>
                  </a:lnTo>
                  <a:lnTo>
                    <a:pt x="7613" y="332"/>
                  </a:lnTo>
                  <a:lnTo>
                    <a:pt x="7586" y="414"/>
                  </a:lnTo>
                  <a:lnTo>
                    <a:pt x="6924" y="3283"/>
                  </a:lnTo>
                  <a:lnTo>
                    <a:pt x="1655" y="3283"/>
                  </a:lnTo>
                  <a:lnTo>
                    <a:pt x="1518" y="3311"/>
                  </a:lnTo>
                  <a:lnTo>
                    <a:pt x="1380" y="3338"/>
                  </a:lnTo>
                  <a:lnTo>
                    <a:pt x="1297" y="3393"/>
                  </a:lnTo>
                  <a:lnTo>
                    <a:pt x="1214" y="3448"/>
                  </a:lnTo>
                  <a:lnTo>
                    <a:pt x="1159" y="3504"/>
                  </a:lnTo>
                  <a:lnTo>
                    <a:pt x="1131" y="3586"/>
                  </a:lnTo>
                  <a:lnTo>
                    <a:pt x="1131" y="3642"/>
                  </a:lnTo>
                  <a:lnTo>
                    <a:pt x="1131" y="3697"/>
                  </a:lnTo>
                  <a:lnTo>
                    <a:pt x="1159" y="3779"/>
                  </a:lnTo>
                  <a:lnTo>
                    <a:pt x="1214" y="3835"/>
                  </a:lnTo>
                  <a:lnTo>
                    <a:pt x="1297" y="3890"/>
                  </a:lnTo>
                  <a:lnTo>
                    <a:pt x="1380" y="3945"/>
                  </a:lnTo>
                  <a:lnTo>
                    <a:pt x="1518" y="3973"/>
                  </a:lnTo>
                  <a:lnTo>
                    <a:pt x="1655" y="4000"/>
                  </a:lnTo>
                  <a:lnTo>
                    <a:pt x="6731" y="4000"/>
                  </a:lnTo>
                  <a:lnTo>
                    <a:pt x="6234" y="6207"/>
                  </a:lnTo>
                  <a:lnTo>
                    <a:pt x="883" y="6207"/>
                  </a:lnTo>
                  <a:lnTo>
                    <a:pt x="718" y="6234"/>
                  </a:lnTo>
                  <a:lnTo>
                    <a:pt x="607" y="6262"/>
                  </a:lnTo>
                  <a:lnTo>
                    <a:pt x="497" y="6317"/>
                  </a:lnTo>
                  <a:lnTo>
                    <a:pt x="414" y="6372"/>
                  </a:lnTo>
                  <a:lnTo>
                    <a:pt x="359" y="6427"/>
                  </a:lnTo>
                  <a:lnTo>
                    <a:pt x="332" y="6510"/>
                  </a:lnTo>
                  <a:lnTo>
                    <a:pt x="332" y="6565"/>
                  </a:lnTo>
                  <a:lnTo>
                    <a:pt x="332" y="6648"/>
                  </a:lnTo>
                  <a:lnTo>
                    <a:pt x="359" y="6703"/>
                  </a:lnTo>
                  <a:lnTo>
                    <a:pt x="414" y="6758"/>
                  </a:lnTo>
                  <a:lnTo>
                    <a:pt x="497" y="6813"/>
                  </a:lnTo>
                  <a:lnTo>
                    <a:pt x="607" y="6869"/>
                  </a:lnTo>
                  <a:lnTo>
                    <a:pt x="718" y="6896"/>
                  </a:lnTo>
                  <a:lnTo>
                    <a:pt x="883" y="6924"/>
                  </a:lnTo>
                  <a:lnTo>
                    <a:pt x="1049" y="6951"/>
                  </a:lnTo>
                  <a:lnTo>
                    <a:pt x="6069" y="6951"/>
                  </a:lnTo>
                  <a:lnTo>
                    <a:pt x="5545" y="9130"/>
                  </a:lnTo>
                  <a:lnTo>
                    <a:pt x="773" y="9130"/>
                  </a:lnTo>
                  <a:lnTo>
                    <a:pt x="580" y="9158"/>
                  </a:lnTo>
                  <a:lnTo>
                    <a:pt x="442" y="9158"/>
                  </a:lnTo>
                  <a:lnTo>
                    <a:pt x="304" y="9213"/>
                  </a:lnTo>
                  <a:lnTo>
                    <a:pt x="194" y="9241"/>
                  </a:lnTo>
                  <a:lnTo>
                    <a:pt x="111" y="9296"/>
                  </a:lnTo>
                  <a:lnTo>
                    <a:pt x="56" y="9379"/>
                  </a:lnTo>
                  <a:lnTo>
                    <a:pt x="28" y="9434"/>
                  </a:lnTo>
                  <a:lnTo>
                    <a:pt x="1" y="9516"/>
                  </a:lnTo>
                  <a:lnTo>
                    <a:pt x="28" y="9572"/>
                  </a:lnTo>
                  <a:lnTo>
                    <a:pt x="56" y="9627"/>
                  </a:lnTo>
                  <a:lnTo>
                    <a:pt x="111" y="9710"/>
                  </a:lnTo>
                  <a:lnTo>
                    <a:pt x="194" y="9765"/>
                  </a:lnTo>
                  <a:lnTo>
                    <a:pt x="304" y="9792"/>
                  </a:lnTo>
                  <a:lnTo>
                    <a:pt x="442" y="9847"/>
                  </a:lnTo>
                  <a:lnTo>
                    <a:pt x="580" y="9875"/>
                  </a:lnTo>
                  <a:lnTo>
                    <a:pt x="5379" y="9875"/>
                  </a:lnTo>
                  <a:lnTo>
                    <a:pt x="4745" y="12661"/>
                  </a:lnTo>
                  <a:lnTo>
                    <a:pt x="4745" y="12744"/>
                  </a:lnTo>
                  <a:lnTo>
                    <a:pt x="4745" y="12826"/>
                  </a:lnTo>
                  <a:lnTo>
                    <a:pt x="4800" y="12882"/>
                  </a:lnTo>
                  <a:lnTo>
                    <a:pt x="4855" y="12964"/>
                  </a:lnTo>
                  <a:lnTo>
                    <a:pt x="4993" y="13047"/>
                  </a:lnTo>
                  <a:lnTo>
                    <a:pt x="5186" y="13102"/>
                  </a:lnTo>
                  <a:lnTo>
                    <a:pt x="5379" y="13130"/>
                  </a:lnTo>
                  <a:lnTo>
                    <a:pt x="5572" y="13075"/>
                  </a:lnTo>
                  <a:lnTo>
                    <a:pt x="5655" y="13047"/>
                  </a:lnTo>
                  <a:lnTo>
                    <a:pt x="5710" y="12992"/>
                  </a:lnTo>
                  <a:lnTo>
                    <a:pt x="5765" y="12937"/>
                  </a:lnTo>
                  <a:lnTo>
                    <a:pt x="5793" y="12854"/>
                  </a:lnTo>
                  <a:lnTo>
                    <a:pt x="6482" y="9875"/>
                  </a:lnTo>
                  <a:lnTo>
                    <a:pt x="13268" y="9875"/>
                  </a:lnTo>
                  <a:lnTo>
                    <a:pt x="13268" y="12495"/>
                  </a:lnTo>
                  <a:lnTo>
                    <a:pt x="13295" y="12578"/>
                  </a:lnTo>
                  <a:lnTo>
                    <a:pt x="13323" y="12661"/>
                  </a:lnTo>
                  <a:lnTo>
                    <a:pt x="13378" y="12716"/>
                  </a:lnTo>
                  <a:lnTo>
                    <a:pt x="13461" y="12771"/>
                  </a:lnTo>
                  <a:lnTo>
                    <a:pt x="13626" y="12826"/>
                  </a:lnTo>
                  <a:lnTo>
                    <a:pt x="13819" y="12854"/>
                  </a:lnTo>
                  <a:lnTo>
                    <a:pt x="14040" y="12826"/>
                  </a:lnTo>
                  <a:lnTo>
                    <a:pt x="14205" y="12771"/>
                  </a:lnTo>
                  <a:lnTo>
                    <a:pt x="14288" y="12716"/>
                  </a:lnTo>
                  <a:lnTo>
                    <a:pt x="14343" y="12661"/>
                  </a:lnTo>
                  <a:lnTo>
                    <a:pt x="14371" y="12578"/>
                  </a:lnTo>
                  <a:lnTo>
                    <a:pt x="14398" y="12495"/>
                  </a:lnTo>
                  <a:lnTo>
                    <a:pt x="14398" y="9875"/>
                  </a:lnTo>
                  <a:lnTo>
                    <a:pt x="21156" y="9875"/>
                  </a:lnTo>
                  <a:lnTo>
                    <a:pt x="21790" y="12551"/>
                  </a:lnTo>
                  <a:lnTo>
                    <a:pt x="21846" y="12633"/>
                  </a:lnTo>
                  <a:lnTo>
                    <a:pt x="21873" y="12716"/>
                  </a:lnTo>
                  <a:lnTo>
                    <a:pt x="21956" y="12744"/>
                  </a:lnTo>
                  <a:lnTo>
                    <a:pt x="22039" y="12799"/>
                  </a:lnTo>
                  <a:lnTo>
                    <a:pt x="22232" y="12826"/>
                  </a:lnTo>
                  <a:lnTo>
                    <a:pt x="22425" y="12799"/>
                  </a:lnTo>
                  <a:lnTo>
                    <a:pt x="22618" y="12744"/>
                  </a:lnTo>
                  <a:lnTo>
                    <a:pt x="22756" y="12661"/>
                  </a:lnTo>
                  <a:lnTo>
                    <a:pt x="22839" y="12606"/>
                  </a:lnTo>
                  <a:lnTo>
                    <a:pt x="22866" y="12523"/>
                  </a:lnTo>
                  <a:lnTo>
                    <a:pt x="22894" y="12440"/>
                  </a:lnTo>
                  <a:lnTo>
                    <a:pt x="22866" y="12385"/>
                  </a:lnTo>
                  <a:lnTo>
                    <a:pt x="22287" y="9875"/>
                  </a:lnTo>
                  <a:lnTo>
                    <a:pt x="27307" y="9875"/>
                  </a:lnTo>
                  <a:lnTo>
                    <a:pt x="27445" y="9847"/>
                  </a:lnTo>
                  <a:lnTo>
                    <a:pt x="27583" y="9792"/>
                  </a:lnTo>
                  <a:lnTo>
                    <a:pt x="27693" y="9765"/>
                  </a:lnTo>
                  <a:lnTo>
                    <a:pt x="27776" y="9710"/>
                  </a:lnTo>
                  <a:lnTo>
                    <a:pt x="27831" y="9627"/>
                  </a:lnTo>
                  <a:lnTo>
                    <a:pt x="27858" y="9572"/>
                  </a:lnTo>
                  <a:lnTo>
                    <a:pt x="27886" y="9516"/>
                  </a:lnTo>
                  <a:lnTo>
                    <a:pt x="27858" y="9434"/>
                  </a:lnTo>
                  <a:lnTo>
                    <a:pt x="27831" y="9379"/>
                  </a:lnTo>
                  <a:lnTo>
                    <a:pt x="27776" y="9296"/>
                  </a:lnTo>
                  <a:lnTo>
                    <a:pt x="27693" y="9241"/>
                  </a:lnTo>
                  <a:lnTo>
                    <a:pt x="27583" y="9213"/>
                  </a:lnTo>
                  <a:lnTo>
                    <a:pt x="27445" y="9158"/>
                  </a:lnTo>
                  <a:lnTo>
                    <a:pt x="27307" y="9158"/>
                  </a:lnTo>
                  <a:lnTo>
                    <a:pt x="27114" y="9130"/>
                  </a:lnTo>
                  <a:lnTo>
                    <a:pt x="22121" y="9130"/>
                  </a:lnTo>
                  <a:lnTo>
                    <a:pt x="21597" y="6951"/>
                  </a:lnTo>
                  <a:lnTo>
                    <a:pt x="26617" y="6951"/>
                  </a:lnTo>
                  <a:lnTo>
                    <a:pt x="26783" y="6924"/>
                  </a:lnTo>
                  <a:lnTo>
                    <a:pt x="26948" y="6896"/>
                  </a:lnTo>
                  <a:lnTo>
                    <a:pt x="27059" y="6869"/>
                  </a:lnTo>
                  <a:lnTo>
                    <a:pt x="27169" y="6813"/>
                  </a:lnTo>
                  <a:lnTo>
                    <a:pt x="27252" y="6758"/>
                  </a:lnTo>
                  <a:lnTo>
                    <a:pt x="27307" y="6703"/>
                  </a:lnTo>
                  <a:lnTo>
                    <a:pt x="27334" y="6648"/>
                  </a:lnTo>
                  <a:lnTo>
                    <a:pt x="27362" y="6565"/>
                  </a:lnTo>
                  <a:lnTo>
                    <a:pt x="27334" y="6510"/>
                  </a:lnTo>
                  <a:lnTo>
                    <a:pt x="27307" y="6427"/>
                  </a:lnTo>
                  <a:lnTo>
                    <a:pt x="27252" y="6372"/>
                  </a:lnTo>
                  <a:lnTo>
                    <a:pt x="27169" y="6317"/>
                  </a:lnTo>
                  <a:lnTo>
                    <a:pt x="27059" y="6262"/>
                  </a:lnTo>
                  <a:lnTo>
                    <a:pt x="26948" y="6234"/>
                  </a:lnTo>
                  <a:lnTo>
                    <a:pt x="26783" y="6207"/>
                  </a:lnTo>
                  <a:lnTo>
                    <a:pt x="21432" y="6207"/>
                  </a:lnTo>
                  <a:lnTo>
                    <a:pt x="20908" y="4000"/>
                  </a:lnTo>
                  <a:lnTo>
                    <a:pt x="25679" y="4000"/>
                  </a:lnTo>
                  <a:lnTo>
                    <a:pt x="25817" y="3973"/>
                  </a:lnTo>
                  <a:lnTo>
                    <a:pt x="25928" y="3945"/>
                  </a:lnTo>
                  <a:lnTo>
                    <a:pt x="26038" y="3890"/>
                  </a:lnTo>
                  <a:lnTo>
                    <a:pt x="26093" y="3835"/>
                  </a:lnTo>
                  <a:lnTo>
                    <a:pt x="26148" y="3779"/>
                  </a:lnTo>
                  <a:lnTo>
                    <a:pt x="26204" y="3697"/>
                  </a:lnTo>
                  <a:lnTo>
                    <a:pt x="26204" y="3642"/>
                  </a:lnTo>
                  <a:lnTo>
                    <a:pt x="26204" y="3586"/>
                  </a:lnTo>
                  <a:lnTo>
                    <a:pt x="26148" y="3504"/>
                  </a:lnTo>
                  <a:lnTo>
                    <a:pt x="26093" y="3448"/>
                  </a:lnTo>
                  <a:lnTo>
                    <a:pt x="26038" y="3393"/>
                  </a:lnTo>
                  <a:lnTo>
                    <a:pt x="25928" y="3338"/>
                  </a:lnTo>
                  <a:lnTo>
                    <a:pt x="25817" y="3311"/>
                  </a:lnTo>
                  <a:lnTo>
                    <a:pt x="25679" y="3283"/>
                  </a:lnTo>
                  <a:lnTo>
                    <a:pt x="20742" y="3283"/>
                  </a:lnTo>
                  <a:lnTo>
                    <a:pt x="20053" y="387"/>
                  </a:lnTo>
                  <a:lnTo>
                    <a:pt x="20025" y="304"/>
                  </a:lnTo>
                  <a:lnTo>
                    <a:pt x="19970" y="249"/>
                  </a:lnTo>
                  <a:lnTo>
                    <a:pt x="19887" y="166"/>
                  </a:lnTo>
                  <a:lnTo>
                    <a:pt x="19804" y="111"/>
                  </a:lnTo>
                  <a:lnTo>
                    <a:pt x="19611" y="56"/>
                  </a:lnTo>
                  <a:lnTo>
                    <a:pt x="19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2"/>
            <p:cNvSpPr/>
            <p:nvPr/>
          </p:nvSpPr>
          <p:spPr>
            <a:xfrm>
              <a:off x="6922911" y="3982826"/>
              <a:ext cx="293434" cy="186510"/>
            </a:xfrm>
            <a:custGeom>
              <a:avLst/>
              <a:gdLst/>
              <a:ahLst/>
              <a:cxnLst/>
              <a:rect l="l" t="t" r="r" b="b"/>
              <a:pathLst>
                <a:path w="17185" h="10923" extrusionOk="0">
                  <a:moveTo>
                    <a:pt x="7944" y="0"/>
                  </a:moveTo>
                  <a:lnTo>
                    <a:pt x="1" y="10923"/>
                  </a:lnTo>
                  <a:lnTo>
                    <a:pt x="3531" y="10923"/>
                  </a:lnTo>
                  <a:lnTo>
                    <a:pt x="8524" y="4083"/>
                  </a:lnTo>
                  <a:lnTo>
                    <a:pt x="13543" y="10923"/>
                  </a:lnTo>
                  <a:lnTo>
                    <a:pt x="17184" y="10923"/>
                  </a:lnTo>
                  <a:lnTo>
                    <a:pt x="9130" y="0"/>
                  </a:lnTo>
                  <a:lnTo>
                    <a:pt x="8524" y="414"/>
                  </a:lnTo>
                  <a:lnTo>
                    <a:pt x="7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2"/>
            <p:cNvSpPr/>
            <p:nvPr/>
          </p:nvSpPr>
          <p:spPr>
            <a:xfrm>
              <a:off x="6773624" y="3821280"/>
              <a:ext cx="590129" cy="246802"/>
            </a:xfrm>
            <a:custGeom>
              <a:avLst/>
              <a:gdLst/>
              <a:ahLst/>
              <a:cxnLst/>
              <a:rect l="l" t="t" r="r" b="b"/>
              <a:pathLst>
                <a:path w="34561" h="14454" extrusionOk="0">
                  <a:moveTo>
                    <a:pt x="4220" y="1"/>
                  </a:moveTo>
                  <a:lnTo>
                    <a:pt x="0" y="14454"/>
                  </a:lnTo>
                  <a:lnTo>
                    <a:pt x="34560" y="14454"/>
                  </a:lnTo>
                  <a:lnTo>
                    <a:pt x="30340"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2"/>
            <p:cNvSpPr/>
            <p:nvPr/>
          </p:nvSpPr>
          <p:spPr>
            <a:xfrm>
              <a:off x="6762320" y="3813737"/>
              <a:ext cx="612258" cy="261879"/>
            </a:xfrm>
            <a:custGeom>
              <a:avLst/>
              <a:gdLst/>
              <a:ahLst/>
              <a:cxnLst/>
              <a:rect l="l" t="t" r="r" b="b"/>
              <a:pathLst>
                <a:path w="35857" h="15337" extrusionOk="0">
                  <a:moveTo>
                    <a:pt x="30451" y="855"/>
                  </a:moveTo>
                  <a:lnTo>
                    <a:pt x="30699" y="1655"/>
                  </a:lnTo>
                  <a:lnTo>
                    <a:pt x="34423" y="14453"/>
                  </a:lnTo>
                  <a:lnTo>
                    <a:pt x="1434" y="14453"/>
                  </a:lnTo>
                  <a:lnTo>
                    <a:pt x="4937" y="2510"/>
                  </a:lnTo>
                  <a:lnTo>
                    <a:pt x="5406" y="855"/>
                  </a:lnTo>
                  <a:close/>
                  <a:moveTo>
                    <a:pt x="4882" y="0"/>
                  </a:moveTo>
                  <a:lnTo>
                    <a:pt x="4662" y="28"/>
                  </a:lnTo>
                  <a:lnTo>
                    <a:pt x="4468" y="83"/>
                  </a:lnTo>
                  <a:lnTo>
                    <a:pt x="4331" y="193"/>
                  </a:lnTo>
                  <a:lnTo>
                    <a:pt x="4275" y="249"/>
                  </a:lnTo>
                  <a:lnTo>
                    <a:pt x="4248" y="304"/>
                  </a:lnTo>
                  <a:lnTo>
                    <a:pt x="28" y="14784"/>
                  </a:lnTo>
                  <a:lnTo>
                    <a:pt x="0" y="14867"/>
                  </a:lnTo>
                  <a:lnTo>
                    <a:pt x="28" y="14977"/>
                  </a:lnTo>
                  <a:lnTo>
                    <a:pt x="83" y="15060"/>
                  </a:lnTo>
                  <a:lnTo>
                    <a:pt x="138" y="15143"/>
                  </a:lnTo>
                  <a:lnTo>
                    <a:pt x="248" y="15226"/>
                  </a:lnTo>
                  <a:lnTo>
                    <a:pt x="359" y="15281"/>
                  </a:lnTo>
                  <a:lnTo>
                    <a:pt x="497" y="15308"/>
                  </a:lnTo>
                  <a:lnTo>
                    <a:pt x="662" y="15336"/>
                  </a:lnTo>
                  <a:lnTo>
                    <a:pt x="35222" y="15336"/>
                  </a:lnTo>
                  <a:lnTo>
                    <a:pt x="35443" y="15308"/>
                  </a:lnTo>
                  <a:lnTo>
                    <a:pt x="35636" y="15226"/>
                  </a:lnTo>
                  <a:lnTo>
                    <a:pt x="35747" y="15115"/>
                  </a:lnTo>
                  <a:lnTo>
                    <a:pt x="35829" y="14977"/>
                  </a:lnTo>
                  <a:lnTo>
                    <a:pt x="35857" y="14895"/>
                  </a:lnTo>
                  <a:lnTo>
                    <a:pt x="35829" y="14784"/>
                  </a:lnTo>
                  <a:lnTo>
                    <a:pt x="31637" y="304"/>
                  </a:lnTo>
                  <a:lnTo>
                    <a:pt x="31609" y="249"/>
                  </a:lnTo>
                  <a:lnTo>
                    <a:pt x="31554" y="193"/>
                  </a:lnTo>
                  <a:lnTo>
                    <a:pt x="31389" y="83"/>
                  </a:lnTo>
                  <a:lnTo>
                    <a:pt x="31195" y="28"/>
                  </a:lnTo>
                  <a:lnTo>
                    <a:pt x="310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2"/>
            <p:cNvSpPr/>
            <p:nvPr/>
          </p:nvSpPr>
          <p:spPr>
            <a:xfrm>
              <a:off x="6791980" y="3813259"/>
              <a:ext cx="557652" cy="262818"/>
            </a:xfrm>
            <a:custGeom>
              <a:avLst/>
              <a:gdLst/>
              <a:ahLst/>
              <a:cxnLst/>
              <a:rect l="l" t="t" r="r" b="b"/>
              <a:pathLst>
                <a:path w="32659" h="15392" extrusionOk="0">
                  <a:moveTo>
                    <a:pt x="15557" y="4690"/>
                  </a:moveTo>
                  <a:lnTo>
                    <a:pt x="15557" y="7282"/>
                  </a:lnTo>
                  <a:lnTo>
                    <a:pt x="8579" y="7282"/>
                  </a:lnTo>
                  <a:lnTo>
                    <a:pt x="9158" y="4690"/>
                  </a:lnTo>
                  <a:close/>
                  <a:moveTo>
                    <a:pt x="23197" y="4690"/>
                  </a:moveTo>
                  <a:lnTo>
                    <a:pt x="23804" y="7282"/>
                  </a:lnTo>
                  <a:lnTo>
                    <a:pt x="16854" y="7282"/>
                  </a:lnTo>
                  <a:lnTo>
                    <a:pt x="16854" y="4690"/>
                  </a:lnTo>
                  <a:close/>
                  <a:moveTo>
                    <a:pt x="15557" y="8138"/>
                  </a:moveTo>
                  <a:lnTo>
                    <a:pt x="15557" y="10730"/>
                  </a:lnTo>
                  <a:lnTo>
                    <a:pt x="7779" y="10730"/>
                  </a:lnTo>
                  <a:lnTo>
                    <a:pt x="8386" y="8138"/>
                  </a:lnTo>
                  <a:close/>
                  <a:moveTo>
                    <a:pt x="23997" y="8138"/>
                  </a:moveTo>
                  <a:lnTo>
                    <a:pt x="24604" y="10730"/>
                  </a:lnTo>
                  <a:lnTo>
                    <a:pt x="16854" y="10730"/>
                  </a:lnTo>
                  <a:lnTo>
                    <a:pt x="16854" y="8138"/>
                  </a:lnTo>
                  <a:close/>
                  <a:moveTo>
                    <a:pt x="22728" y="1"/>
                  </a:moveTo>
                  <a:lnTo>
                    <a:pt x="22508" y="28"/>
                  </a:lnTo>
                  <a:lnTo>
                    <a:pt x="22397" y="28"/>
                  </a:lnTo>
                  <a:lnTo>
                    <a:pt x="22287" y="84"/>
                  </a:lnTo>
                  <a:lnTo>
                    <a:pt x="22232" y="139"/>
                  </a:lnTo>
                  <a:lnTo>
                    <a:pt x="22177" y="194"/>
                  </a:lnTo>
                  <a:lnTo>
                    <a:pt x="22149" y="277"/>
                  </a:lnTo>
                  <a:lnTo>
                    <a:pt x="22177" y="359"/>
                  </a:lnTo>
                  <a:lnTo>
                    <a:pt x="22977" y="3835"/>
                  </a:lnTo>
                  <a:lnTo>
                    <a:pt x="16854" y="3835"/>
                  </a:lnTo>
                  <a:lnTo>
                    <a:pt x="16854" y="690"/>
                  </a:lnTo>
                  <a:lnTo>
                    <a:pt x="16826" y="608"/>
                  </a:lnTo>
                  <a:lnTo>
                    <a:pt x="16798" y="525"/>
                  </a:lnTo>
                  <a:lnTo>
                    <a:pt x="16716" y="442"/>
                  </a:lnTo>
                  <a:lnTo>
                    <a:pt x="16633" y="387"/>
                  </a:lnTo>
                  <a:lnTo>
                    <a:pt x="16440" y="304"/>
                  </a:lnTo>
                  <a:lnTo>
                    <a:pt x="15971" y="304"/>
                  </a:lnTo>
                  <a:lnTo>
                    <a:pt x="15750" y="387"/>
                  </a:lnTo>
                  <a:lnTo>
                    <a:pt x="15667" y="442"/>
                  </a:lnTo>
                  <a:lnTo>
                    <a:pt x="15612" y="525"/>
                  </a:lnTo>
                  <a:lnTo>
                    <a:pt x="15557" y="608"/>
                  </a:lnTo>
                  <a:lnTo>
                    <a:pt x="15557" y="690"/>
                  </a:lnTo>
                  <a:lnTo>
                    <a:pt x="15557" y="3835"/>
                  </a:lnTo>
                  <a:lnTo>
                    <a:pt x="9379" y="3835"/>
                  </a:lnTo>
                  <a:lnTo>
                    <a:pt x="10096" y="718"/>
                  </a:lnTo>
                  <a:lnTo>
                    <a:pt x="10096" y="608"/>
                  </a:lnTo>
                  <a:lnTo>
                    <a:pt x="10068" y="525"/>
                  </a:lnTo>
                  <a:lnTo>
                    <a:pt x="10041" y="442"/>
                  </a:lnTo>
                  <a:lnTo>
                    <a:pt x="9958" y="387"/>
                  </a:lnTo>
                  <a:lnTo>
                    <a:pt x="9875" y="304"/>
                  </a:lnTo>
                  <a:lnTo>
                    <a:pt x="9793" y="249"/>
                  </a:lnTo>
                  <a:lnTo>
                    <a:pt x="9572" y="194"/>
                  </a:lnTo>
                  <a:lnTo>
                    <a:pt x="9324" y="166"/>
                  </a:lnTo>
                  <a:lnTo>
                    <a:pt x="9131" y="221"/>
                  </a:lnTo>
                  <a:lnTo>
                    <a:pt x="9020" y="249"/>
                  </a:lnTo>
                  <a:lnTo>
                    <a:pt x="8965" y="304"/>
                  </a:lnTo>
                  <a:lnTo>
                    <a:pt x="8882" y="387"/>
                  </a:lnTo>
                  <a:lnTo>
                    <a:pt x="8855" y="497"/>
                  </a:lnTo>
                  <a:lnTo>
                    <a:pt x="8082" y="3835"/>
                  </a:lnTo>
                  <a:lnTo>
                    <a:pt x="2097" y="3835"/>
                  </a:lnTo>
                  <a:lnTo>
                    <a:pt x="1904" y="3862"/>
                  </a:lnTo>
                  <a:lnTo>
                    <a:pt x="1739" y="3890"/>
                  </a:lnTo>
                  <a:lnTo>
                    <a:pt x="1601" y="3917"/>
                  </a:lnTo>
                  <a:lnTo>
                    <a:pt x="1490" y="3973"/>
                  </a:lnTo>
                  <a:lnTo>
                    <a:pt x="1408" y="4028"/>
                  </a:lnTo>
                  <a:lnTo>
                    <a:pt x="1352" y="4111"/>
                  </a:lnTo>
                  <a:lnTo>
                    <a:pt x="1297" y="4193"/>
                  </a:lnTo>
                  <a:lnTo>
                    <a:pt x="1297" y="4276"/>
                  </a:lnTo>
                  <a:lnTo>
                    <a:pt x="1297" y="4359"/>
                  </a:lnTo>
                  <a:lnTo>
                    <a:pt x="1352" y="4442"/>
                  </a:lnTo>
                  <a:lnTo>
                    <a:pt x="1408" y="4497"/>
                  </a:lnTo>
                  <a:lnTo>
                    <a:pt x="1490" y="4579"/>
                  </a:lnTo>
                  <a:lnTo>
                    <a:pt x="1601" y="4607"/>
                  </a:lnTo>
                  <a:lnTo>
                    <a:pt x="1739" y="4662"/>
                  </a:lnTo>
                  <a:lnTo>
                    <a:pt x="1904" y="4690"/>
                  </a:lnTo>
                  <a:lnTo>
                    <a:pt x="7889" y="4690"/>
                  </a:lnTo>
                  <a:lnTo>
                    <a:pt x="7283" y="7282"/>
                  </a:lnTo>
                  <a:lnTo>
                    <a:pt x="1021" y="7282"/>
                  </a:lnTo>
                  <a:lnTo>
                    <a:pt x="828" y="7310"/>
                  </a:lnTo>
                  <a:lnTo>
                    <a:pt x="690" y="7365"/>
                  </a:lnTo>
                  <a:lnTo>
                    <a:pt x="553" y="7420"/>
                  </a:lnTo>
                  <a:lnTo>
                    <a:pt x="470" y="7476"/>
                  </a:lnTo>
                  <a:lnTo>
                    <a:pt x="415" y="7558"/>
                  </a:lnTo>
                  <a:lnTo>
                    <a:pt x="359" y="7641"/>
                  </a:lnTo>
                  <a:lnTo>
                    <a:pt x="359" y="7696"/>
                  </a:lnTo>
                  <a:lnTo>
                    <a:pt x="359" y="7779"/>
                  </a:lnTo>
                  <a:lnTo>
                    <a:pt x="415" y="7862"/>
                  </a:lnTo>
                  <a:lnTo>
                    <a:pt x="470" y="7944"/>
                  </a:lnTo>
                  <a:lnTo>
                    <a:pt x="553" y="8000"/>
                  </a:lnTo>
                  <a:lnTo>
                    <a:pt x="690" y="8055"/>
                  </a:lnTo>
                  <a:lnTo>
                    <a:pt x="828" y="8110"/>
                  </a:lnTo>
                  <a:lnTo>
                    <a:pt x="1021" y="8138"/>
                  </a:lnTo>
                  <a:lnTo>
                    <a:pt x="7089" y="8138"/>
                  </a:lnTo>
                  <a:lnTo>
                    <a:pt x="6483" y="10730"/>
                  </a:lnTo>
                  <a:lnTo>
                    <a:pt x="663" y="10730"/>
                  </a:lnTo>
                  <a:lnTo>
                    <a:pt x="497" y="10758"/>
                  </a:lnTo>
                  <a:lnTo>
                    <a:pt x="332" y="10785"/>
                  </a:lnTo>
                  <a:lnTo>
                    <a:pt x="222" y="10841"/>
                  </a:lnTo>
                  <a:lnTo>
                    <a:pt x="111" y="10923"/>
                  </a:lnTo>
                  <a:lnTo>
                    <a:pt x="56" y="10978"/>
                  </a:lnTo>
                  <a:lnTo>
                    <a:pt x="1" y="11061"/>
                  </a:lnTo>
                  <a:lnTo>
                    <a:pt x="1" y="11144"/>
                  </a:lnTo>
                  <a:lnTo>
                    <a:pt x="1" y="11227"/>
                  </a:lnTo>
                  <a:lnTo>
                    <a:pt x="56" y="11309"/>
                  </a:lnTo>
                  <a:lnTo>
                    <a:pt x="111" y="11365"/>
                  </a:lnTo>
                  <a:lnTo>
                    <a:pt x="222" y="11447"/>
                  </a:lnTo>
                  <a:lnTo>
                    <a:pt x="332" y="11503"/>
                  </a:lnTo>
                  <a:lnTo>
                    <a:pt x="497" y="11530"/>
                  </a:lnTo>
                  <a:lnTo>
                    <a:pt x="663" y="11558"/>
                  </a:lnTo>
                  <a:lnTo>
                    <a:pt x="883" y="11585"/>
                  </a:lnTo>
                  <a:lnTo>
                    <a:pt x="6290" y="11585"/>
                  </a:lnTo>
                  <a:lnTo>
                    <a:pt x="5545" y="14840"/>
                  </a:lnTo>
                  <a:lnTo>
                    <a:pt x="5545" y="14950"/>
                  </a:lnTo>
                  <a:lnTo>
                    <a:pt x="5545" y="15033"/>
                  </a:lnTo>
                  <a:lnTo>
                    <a:pt x="5600" y="15116"/>
                  </a:lnTo>
                  <a:lnTo>
                    <a:pt x="5655" y="15199"/>
                  </a:lnTo>
                  <a:lnTo>
                    <a:pt x="5738" y="15254"/>
                  </a:lnTo>
                  <a:lnTo>
                    <a:pt x="5848" y="15309"/>
                  </a:lnTo>
                  <a:lnTo>
                    <a:pt x="6069" y="15364"/>
                  </a:lnTo>
                  <a:lnTo>
                    <a:pt x="6290" y="15392"/>
                  </a:lnTo>
                  <a:lnTo>
                    <a:pt x="6510" y="15336"/>
                  </a:lnTo>
                  <a:lnTo>
                    <a:pt x="6593" y="15309"/>
                  </a:lnTo>
                  <a:lnTo>
                    <a:pt x="6676" y="15254"/>
                  </a:lnTo>
                  <a:lnTo>
                    <a:pt x="6731" y="15171"/>
                  </a:lnTo>
                  <a:lnTo>
                    <a:pt x="6758" y="15088"/>
                  </a:lnTo>
                  <a:lnTo>
                    <a:pt x="7586" y="11585"/>
                  </a:lnTo>
                  <a:lnTo>
                    <a:pt x="15557" y="11585"/>
                  </a:lnTo>
                  <a:lnTo>
                    <a:pt x="15557" y="14674"/>
                  </a:lnTo>
                  <a:lnTo>
                    <a:pt x="15557" y="14757"/>
                  </a:lnTo>
                  <a:lnTo>
                    <a:pt x="15612" y="14840"/>
                  </a:lnTo>
                  <a:lnTo>
                    <a:pt x="15667" y="14923"/>
                  </a:lnTo>
                  <a:lnTo>
                    <a:pt x="15750" y="14978"/>
                  </a:lnTo>
                  <a:lnTo>
                    <a:pt x="15971" y="15033"/>
                  </a:lnTo>
                  <a:lnTo>
                    <a:pt x="16192" y="15061"/>
                  </a:lnTo>
                  <a:lnTo>
                    <a:pt x="16440" y="15033"/>
                  </a:lnTo>
                  <a:lnTo>
                    <a:pt x="16633" y="14978"/>
                  </a:lnTo>
                  <a:lnTo>
                    <a:pt x="16716" y="14923"/>
                  </a:lnTo>
                  <a:lnTo>
                    <a:pt x="16798" y="14840"/>
                  </a:lnTo>
                  <a:lnTo>
                    <a:pt x="16826" y="14757"/>
                  </a:lnTo>
                  <a:lnTo>
                    <a:pt x="16854" y="14674"/>
                  </a:lnTo>
                  <a:lnTo>
                    <a:pt x="16854" y="11585"/>
                  </a:lnTo>
                  <a:lnTo>
                    <a:pt x="24797" y="11585"/>
                  </a:lnTo>
                  <a:lnTo>
                    <a:pt x="25542" y="14730"/>
                  </a:lnTo>
                  <a:lnTo>
                    <a:pt x="25597" y="14840"/>
                  </a:lnTo>
                  <a:lnTo>
                    <a:pt x="25652" y="14895"/>
                  </a:lnTo>
                  <a:lnTo>
                    <a:pt x="25735" y="14950"/>
                  </a:lnTo>
                  <a:lnTo>
                    <a:pt x="25818" y="15005"/>
                  </a:lnTo>
                  <a:lnTo>
                    <a:pt x="26038" y="15033"/>
                  </a:lnTo>
                  <a:lnTo>
                    <a:pt x="26259" y="15033"/>
                  </a:lnTo>
                  <a:lnTo>
                    <a:pt x="26507" y="14950"/>
                  </a:lnTo>
                  <a:lnTo>
                    <a:pt x="26590" y="14895"/>
                  </a:lnTo>
                  <a:lnTo>
                    <a:pt x="26673" y="14840"/>
                  </a:lnTo>
                  <a:lnTo>
                    <a:pt x="26755" y="14785"/>
                  </a:lnTo>
                  <a:lnTo>
                    <a:pt x="26783" y="14702"/>
                  </a:lnTo>
                  <a:lnTo>
                    <a:pt x="26811" y="14592"/>
                  </a:lnTo>
                  <a:lnTo>
                    <a:pt x="26811" y="14509"/>
                  </a:lnTo>
                  <a:lnTo>
                    <a:pt x="26121" y="11585"/>
                  </a:lnTo>
                  <a:lnTo>
                    <a:pt x="31775" y="11585"/>
                  </a:lnTo>
                  <a:lnTo>
                    <a:pt x="31996" y="11558"/>
                  </a:lnTo>
                  <a:lnTo>
                    <a:pt x="32162" y="11530"/>
                  </a:lnTo>
                  <a:lnTo>
                    <a:pt x="32327" y="11503"/>
                  </a:lnTo>
                  <a:lnTo>
                    <a:pt x="32437" y="11447"/>
                  </a:lnTo>
                  <a:lnTo>
                    <a:pt x="32548" y="11365"/>
                  </a:lnTo>
                  <a:lnTo>
                    <a:pt x="32603" y="11309"/>
                  </a:lnTo>
                  <a:lnTo>
                    <a:pt x="32658" y="11227"/>
                  </a:lnTo>
                  <a:lnTo>
                    <a:pt x="32658" y="11144"/>
                  </a:lnTo>
                  <a:lnTo>
                    <a:pt x="32658" y="11061"/>
                  </a:lnTo>
                  <a:lnTo>
                    <a:pt x="32603" y="10978"/>
                  </a:lnTo>
                  <a:lnTo>
                    <a:pt x="32548" y="10923"/>
                  </a:lnTo>
                  <a:lnTo>
                    <a:pt x="32437" y="10841"/>
                  </a:lnTo>
                  <a:lnTo>
                    <a:pt x="32327" y="10785"/>
                  </a:lnTo>
                  <a:lnTo>
                    <a:pt x="32162" y="10758"/>
                  </a:lnTo>
                  <a:lnTo>
                    <a:pt x="31996" y="10730"/>
                  </a:lnTo>
                  <a:lnTo>
                    <a:pt x="25900" y="10730"/>
                  </a:lnTo>
                  <a:lnTo>
                    <a:pt x="25294" y="8138"/>
                  </a:lnTo>
                  <a:lnTo>
                    <a:pt x="31389" y="8138"/>
                  </a:lnTo>
                  <a:lnTo>
                    <a:pt x="31582" y="8110"/>
                  </a:lnTo>
                  <a:lnTo>
                    <a:pt x="31720" y="8055"/>
                  </a:lnTo>
                  <a:lnTo>
                    <a:pt x="31831" y="8000"/>
                  </a:lnTo>
                  <a:lnTo>
                    <a:pt x="31941" y="7944"/>
                  </a:lnTo>
                  <a:lnTo>
                    <a:pt x="31996" y="7862"/>
                  </a:lnTo>
                  <a:lnTo>
                    <a:pt x="32051" y="7779"/>
                  </a:lnTo>
                  <a:lnTo>
                    <a:pt x="32051" y="7696"/>
                  </a:lnTo>
                  <a:lnTo>
                    <a:pt x="32051" y="7641"/>
                  </a:lnTo>
                  <a:lnTo>
                    <a:pt x="31996" y="7558"/>
                  </a:lnTo>
                  <a:lnTo>
                    <a:pt x="31941" y="7476"/>
                  </a:lnTo>
                  <a:lnTo>
                    <a:pt x="31831" y="7420"/>
                  </a:lnTo>
                  <a:lnTo>
                    <a:pt x="31720" y="7365"/>
                  </a:lnTo>
                  <a:lnTo>
                    <a:pt x="31582" y="7310"/>
                  </a:lnTo>
                  <a:lnTo>
                    <a:pt x="31389" y="7282"/>
                  </a:lnTo>
                  <a:lnTo>
                    <a:pt x="25101" y="7282"/>
                  </a:lnTo>
                  <a:lnTo>
                    <a:pt x="24494" y="4690"/>
                  </a:lnTo>
                  <a:lnTo>
                    <a:pt x="30093" y="4690"/>
                  </a:lnTo>
                  <a:lnTo>
                    <a:pt x="30258" y="4662"/>
                  </a:lnTo>
                  <a:lnTo>
                    <a:pt x="30396" y="4607"/>
                  </a:lnTo>
                  <a:lnTo>
                    <a:pt x="30507" y="4579"/>
                  </a:lnTo>
                  <a:lnTo>
                    <a:pt x="30589" y="4497"/>
                  </a:lnTo>
                  <a:lnTo>
                    <a:pt x="30645" y="4442"/>
                  </a:lnTo>
                  <a:lnTo>
                    <a:pt x="30700" y="4359"/>
                  </a:lnTo>
                  <a:lnTo>
                    <a:pt x="30700" y="4276"/>
                  </a:lnTo>
                  <a:lnTo>
                    <a:pt x="30700" y="4193"/>
                  </a:lnTo>
                  <a:lnTo>
                    <a:pt x="30645" y="4111"/>
                  </a:lnTo>
                  <a:lnTo>
                    <a:pt x="30589" y="4028"/>
                  </a:lnTo>
                  <a:lnTo>
                    <a:pt x="30507" y="3973"/>
                  </a:lnTo>
                  <a:lnTo>
                    <a:pt x="30396" y="3917"/>
                  </a:lnTo>
                  <a:lnTo>
                    <a:pt x="30258" y="3890"/>
                  </a:lnTo>
                  <a:lnTo>
                    <a:pt x="30093" y="3862"/>
                  </a:lnTo>
                  <a:lnTo>
                    <a:pt x="29900" y="3835"/>
                  </a:lnTo>
                  <a:lnTo>
                    <a:pt x="24301" y="3835"/>
                  </a:lnTo>
                  <a:lnTo>
                    <a:pt x="23501" y="470"/>
                  </a:lnTo>
                  <a:lnTo>
                    <a:pt x="23446" y="359"/>
                  </a:lnTo>
                  <a:lnTo>
                    <a:pt x="23390" y="277"/>
                  </a:lnTo>
                  <a:lnTo>
                    <a:pt x="23308" y="194"/>
                  </a:lnTo>
                  <a:lnTo>
                    <a:pt x="23225" y="139"/>
                  </a:lnTo>
                  <a:lnTo>
                    <a:pt x="22977" y="56"/>
                  </a:lnTo>
                  <a:lnTo>
                    <a:pt x="2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2"/>
            <p:cNvSpPr/>
            <p:nvPr/>
          </p:nvSpPr>
          <p:spPr>
            <a:xfrm>
              <a:off x="7438149" y="3699774"/>
              <a:ext cx="504413" cy="767692"/>
            </a:xfrm>
            <a:custGeom>
              <a:avLst/>
              <a:gdLst/>
              <a:ahLst/>
              <a:cxnLst/>
              <a:rect l="l" t="t" r="r" b="b"/>
              <a:pathLst>
                <a:path w="29541" h="44960" extrusionOk="0">
                  <a:moveTo>
                    <a:pt x="28327" y="1"/>
                  </a:moveTo>
                  <a:lnTo>
                    <a:pt x="28107" y="56"/>
                  </a:lnTo>
                  <a:lnTo>
                    <a:pt x="27472" y="194"/>
                  </a:lnTo>
                  <a:lnTo>
                    <a:pt x="26534" y="442"/>
                  </a:lnTo>
                  <a:lnTo>
                    <a:pt x="25928" y="607"/>
                  </a:lnTo>
                  <a:lnTo>
                    <a:pt x="25293" y="800"/>
                  </a:lnTo>
                  <a:lnTo>
                    <a:pt x="24576" y="1049"/>
                  </a:lnTo>
                  <a:lnTo>
                    <a:pt x="23831" y="1324"/>
                  </a:lnTo>
                  <a:lnTo>
                    <a:pt x="23031" y="1628"/>
                  </a:lnTo>
                  <a:lnTo>
                    <a:pt x="22204" y="1986"/>
                  </a:lnTo>
                  <a:lnTo>
                    <a:pt x="21349" y="2373"/>
                  </a:lnTo>
                  <a:lnTo>
                    <a:pt x="20466" y="2786"/>
                  </a:lnTo>
                  <a:lnTo>
                    <a:pt x="19584" y="3255"/>
                  </a:lnTo>
                  <a:lnTo>
                    <a:pt x="18673" y="3752"/>
                  </a:lnTo>
                  <a:lnTo>
                    <a:pt x="17763" y="4303"/>
                  </a:lnTo>
                  <a:lnTo>
                    <a:pt x="16825" y="4883"/>
                  </a:lnTo>
                  <a:lnTo>
                    <a:pt x="15915" y="5517"/>
                  </a:lnTo>
                  <a:lnTo>
                    <a:pt x="15005" y="6179"/>
                  </a:lnTo>
                  <a:lnTo>
                    <a:pt x="14095" y="6896"/>
                  </a:lnTo>
                  <a:lnTo>
                    <a:pt x="13185" y="7641"/>
                  </a:lnTo>
                  <a:lnTo>
                    <a:pt x="12302" y="8413"/>
                  </a:lnTo>
                  <a:lnTo>
                    <a:pt x="11447" y="9213"/>
                  </a:lnTo>
                  <a:lnTo>
                    <a:pt x="10592" y="10068"/>
                  </a:lnTo>
                  <a:lnTo>
                    <a:pt x="9764" y="10951"/>
                  </a:lnTo>
                  <a:lnTo>
                    <a:pt x="8965" y="11861"/>
                  </a:lnTo>
                  <a:lnTo>
                    <a:pt x="8192" y="12799"/>
                  </a:lnTo>
                  <a:lnTo>
                    <a:pt x="7475" y="13792"/>
                  </a:lnTo>
                  <a:lnTo>
                    <a:pt x="6758" y="14785"/>
                  </a:lnTo>
                  <a:lnTo>
                    <a:pt x="6068" y="15805"/>
                  </a:lnTo>
                  <a:lnTo>
                    <a:pt x="5407" y="16853"/>
                  </a:lnTo>
                  <a:lnTo>
                    <a:pt x="4800" y="17929"/>
                  </a:lnTo>
                  <a:lnTo>
                    <a:pt x="4220" y="19005"/>
                  </a:lnTo>
                  <a:lnTo>
                    <a:pt x="3669" y="20108"/>
                  </a:lnTo>
                  <a:lnTo>
                    <a:pt x="3145" y="21211"/>
                  </a:lnTo>
                  <a:lnTo>
                    <a:pt x="2676" y="22342"/>
                  </a:lnTo>
                  <a:lnTo>
                    <a:pt x="2235" y="23473"/>
                  </a:lnTo>
                  <a:lnTo>
                    <a:pt x="1848" y="24604"/>
                  </a:lnTo>
                  <a:lnTo>
                    <a:pt x="1490" y="25735"/>
                  </a:lnTo>
                  <a:lnTo>
                    <a:pt x="1186" y="26893"/>
                  </a:lnTo>
                  <a:lnTo>
                    <a:pt x="911" y="28024"/>
                  </a:lnTo>
                  <a:lnTo>
                    <a:pt x="662" y="29182"/>
                  </a:lnTo>
                  <a:lnTo>
                    <a:pt x="469" y="30313"/>
                  </a:lnTo>
                  <a:lnTo>
                    <a:pt x="304" y="31417"/>
                  </a:lnTo>
                  <a:lnTo>
                    <a:pt x="194" y="32547"/>
                  </a:lnTo>
                  <a:lnTo>
                    <a:pt x="83" y="33623"/>
                  </a:lnTo>
                  <a:lnTo>
                    <a:pt x="28" y="34699"/>
                  </a:lnTo>
                  <a:lnTo>
                    <a:pt x="0" y="35719"/>
                  </a:lnTo>
                  <a:lnTo>
                    <a:pt x="28" y="36740"/>
                  </a:lnTo>
                  <a:lnTo>
                    <a:pt x="56" y="37705"/>
                  </a:lnTo>
                  <a:lnTo>
                    <a:pt x="111" y="38643"/>
                  </a:lnTo>
                  <a:lnTo>
                    <a:pt x="166" y="39553"/>
                  </a:lnTo>
                  <a:lnTo>
                    <a:pt x="276" y="40381"/>
                  </a:lnTo>
                  <a:lnTo>
                    <a:pt x="387" y="41181"/>
                  </a:lnTo>
                  <a:lnTo>
                    <a:pt x="497" y="41925"/>
                  </a:lnTo>
                  <a:lnTo>
                    <a:pt x="607" y="42587"/>
                  </a:lnTo>
                  <a:lnTo>
                    <a:pt x="718" y="43166"/>
                  </a:lnTo>
                  <a:lnTo>
                    <a:pt x="966" y="44132"/>
                  </a:lnTo>
                  <a:lnTo>
                    <a:pt x="1131" y="44766"/>
                  </a:lnTo>
                  <a:lnTo>
                    <a:pt x="1186" y="44959"/>
                  </a:lnTo>
                  <a:lnTo>
                    <a:pt x="1407" y="44932"/>
                  </a:lnTo>
                  <a:lnTo>
                    <a:pt x="2042" y="44794"/>
                  </a:lnTo>
                  <a:lnTo>
                    <a:pt x="3007" y="44546"/>
                  </a:lnTo>
                  <a:lnTo>
                    <a:pt x="3586" y="44380"/>
                  </a:lnTo>
                  <a:lnTo>
                    <a:pt x="4220" y="44159"/>
                  </a:lnTo>
                  <a:lnTo>
                    <a:pt x="4938" y="43939"/>
                  </a:lnTo>
                  <a:lnTo>
                    <a:pt x="5682" y="43663"/>
                  </a:lnTo>
                  <a:lnTo>
                    <a:pt x="6455" y="43332"/>
                  </a:lnTo>
                  <a:lnTo>
                    <a:pt x="7282" y="43001"/>
                  </a:lnTo>
                  <a:lnTo>
                    <a:pt x="8137" y="42615"/>
                  </a:lnTo>
                  <a:lnTo>
                    <a:pt x="9020" y="42174"/>
                  </a:lnTo>
                  <a:lnTo>
                    <a:pt x="9930" y="41705"/>
                  </a:lnTo>
                  <a:lnTo>
                    <a:pt x="10840" y="41208"/>
                  </a:lnTo>
                  <a:lnTo>
                    <a:pt x="11750" y="40656"/>
                  </a:lnTo>
                  <a:lnTo>
                    <a:pt x="12661" y="40077"/>
                  </a:lnTo>
                  <a:lnTo>
                    <a:pt x="13598" y="39443"/>
                  </a:lnTo>
                  <a:lnTo>
                    <a:pt x="14509" y="38781"/>
                  </a:lnTo>
                  <a:lnTo>
                    <a:pt x="15419" y="38064"/>
                  </a:lnTo>
                  <a:lnTo>
                    <a:pt x="16301" y="37347"/>
                  </a:lnTo>
                  <a:lnTo>
                    <a:pt x="17184" y="36547"/>
                  </a:lnTo>
                  <a:lnTo>
                    <a:pt x="18067" y="35747"/>
                  </a:lnTo>
                  <a:lnTo>
                    <a:pt x="18922" y="34892"/>
                  </a:lnTo>
                  <a:lnTo>
                    <a:pt x="19722" y="34009"/>
                  </a:lnTo>
                  <a:lnTo>
                    <a:pt x="20521" y="33099"/>
                  </a:lnTo>
                  <a:lnTo>
                    <a:pt x="21294" y="32161"/>
                  </a:lnTo>
                  <a:lnTo>
                    <a:pt x="22038" y="31196"/>
                  </a:lnTo>
                  <a:lnTo>
                    <a:pt x="22756" y="30203"/>
                  </a:lnTo>
                  <a:lnTo>
                    <a:pt x="23445" y="29182"/>
                  </a:lnTo>
                  <a:lnTo>
                    <a:pt x="24107" y="28134"/>
                  </a:lnTo>
                  <a:lnTo>
                    <a:pt x="24742" y="27059"/>
                  </a:lnTo>
                  <a:lnTo>
                    <a:pt x="25321" y="25983"/>
                  </a:lnTo>
                  <a:lnTo>
                    <a:pt x="25872" y="24907"/>
                  </a:lnTo>
                  <a:lnTo>
                    <a:pt x="26369" y="23776"/>
                  </a:lnTo>
                  <a:lnTo>
                    <a:pt x="26865" y="22673"/>
                  </a:lnTo>
                  <a:lnTo>
                    <a:pt x="27307" y="21542"/>
                  </a:lnTo>
                  <a:lnTo>
                    <a:pt x="27693" y="20384"/>
                  </a:lnTo>
                  <a:lnTo>
                    <a:pt x="28051" y="19253"/>
                  </a:lnTo>
                  <a:lnTo>
                    <a:pt x="28382" y="18094"/>
                  </a:lnTo>
                  <a:lnTo>
                    <a:pt x="28658" y="16964"/>
                  </a:lnTo>
                  <a:lnTo>
                    <a:pt x="28879" y="15833"/>
                  </a:lnTo>
                  <a:lnTo>
                    <a:pt x="29072" y="14702"/>
                  </a:lnTo>
                  <a:lnTo>
                    <a:pt x="29237" y="13571"/>
                  </a:lnTo>
                  <a:lnTo>
                    <a:pt x="29375" y="12468"/>
                  </a:lnTo>
                  <a:lnTo>
                    <a:pt x="29458" y="11364"/>
                  </a:lnTo>
                  <a:lnTo>
                    <a:pt x="29513" y="10316"/>
                  </a:lnTo>
                  <a:lnTo>
                    <a:pt x="29541" y="9268"/>
                  </a:lnTo>
                  <a:lnTo>
                    <a:pt x="29541" y="8248"/>
                  </a:lnTo>
                  <a:lnTo>
                    <a:pt x="29486" y="7282"/>
                  </a:lnTo>
                  <a:lnTo>
                    <a:pt x="29430" y="6344"/>
                  </a:lnTo>
                  <a:lnTo>
                    <a:pt x="29375" y="5434"/>
                  </a:lnTo>
                  <a:lnTo>
                    <a:pt x="29265" y="4607"/>
                  </a:lnTo>
                  <a:lnTo>
                    <a:pt x="29155" y="3807"/>
                  </a:lnTo>
                  <a:lnTo>
                    <a:pt x="29044" y="3062"/>
                  </a:lnTo>
                  <a:lnTo>
                    <a:pt x="28934" y="2400"/>
                  </a:lnTo>
                  <a:lnTo>
                    <a:pt x="28796" y="1821"/>
                  </a:lnTo>
                  <a:lnTo>
                    <a:pt x="28575" y="856"/>
                  </a:lnTo>
                  <a:lnTo>
                    <a:pt x="28410" y="221"/>
                  </a:lnTo>
                  <a:lnTo>
                    <a:pt x="28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2"/>
            <p:cNvSpPr/>
            <p:nvPr/>
          </p:nvSpPr>
          <p:spPr>
            <a:xfrm>
              <a:off x="7473938" y="3734163"/>
              <a:ext cx="423887" cy="700809"/>
            </a:xfrm>
            <a:custGeom>
              <a:avLst/>
              <a:gdLst/>
              <a:ahLst/>
              <a:cxnLst/>
              <a:rect l="l" t="t" r="r" b="b"/>
              <a:pathLst>
                <a:path w="24825" h="41043" extrusionOk="0">
                  <a:moveTo>
                    <a:pt x="24245" y="0"/>
                  </a:moveTo>
                  <a:lnTo>
                    <a:pt x="24135" y="28"/>
                  </a:lnTo>
                  <a:lnTo>
                    <a:pt x="24052" y="55"/>
                  </a:lnTo>
                  <a:lnTo>
                    <a:pt x="23997" y="138"/>
                  </a:lnTo>
                  <a:lnTo>
                    <a:pt x="23914" y="221"/>
                  </a:lnTo>
                  <a:lnTo>
                    <a:pt x="11833" y="20521"/>
                  </a:lnTo>
                  <a:lnTo>
                    <a:pt x="11833" y="20521"/>
                  </a:lnTo>
                  <a:lnTo>
                    <a:pt x="14012" y="7089"/>
                  </a:lnTo>
                  <a:lnTo>
                    <a:pt x="14012" y="6978"/>
                  </a:lnTo>
                  <a:lnTo>
                    <a:pt x="13985" y="6896"/>
                  </a:lnTo>
                  <a:lnTo>
                    <a:pt x="13957" y="6785"/>
                  </a:lnTo>
                  <a:lnTo>
                    <a:pt x="13902" y="6702"/>
                  </a:lnTo>
                  <a:lnTo>
                    <a:pt x="13764" y="6592"/>
                  </a:lnTo>
                  <a:lnTo>
                    <a:pt x="13599" y="6509"/>
                  </a:lnTo>
                  <a:lnTo>
                    <a:pt x="13433" y="6482"/>
                  </a:lnTo>
                  <a:lnTo>
                    <a:pt x="13350" y="6509"/>
                  </a:lnTo>
                  <a:lnTo>
                    <a:pt x="13268" y="6537"/>
                  </a:lnTo>
                  <a:lnTo>
                    <a:pt x="13185" y="6592"/>
                  </a:lnTo>
                  <a:lnTo>
                    <a:pt x="13130" y="6647"/>
                  </a:lnTo>
                  <a:lnTo>
                    <a:pt x="13102" y="6730"/>
                  </a:lnTo>
                  <a:lnTo>
                    <a:pt x="13047" y="6840"/>
                  </a:lnTo>
                  <a:lnTo>
                    <a:pt x="10482" y="22783"/>
                  </a:lnTo>
                  <a:lnTo>
                    <a:pt x="3283" y="34919"/>
                  </a:lnTo>
                  <a:lnTo>
                    <a:pt x="3862" y="20521"/>
                  </a:lnTo>
                  <a:lnTo>
                    <a:pt x="3862" y="20411"/>
                  </a:lnTo>
                  <a:lnTo>
                    <a:pt x="3835" y="20300"/>
                  </a:lnTo>
                  <a:lnTo>
                    <a:pt x="3779" y="20218"/>
                  </a:lnTo>
                  <a:lnTo>
                    <a:pt x="3724" y="20163"/>
                  </a:lnTo>
                  <a:lnTo>
                    <a:pt x="3669" y="20107"/>
                  </a:lnTo>
                  <a:lnTo>
                    <a:pt x="3586" y="20080"/>
                  </a:lnTo>
                  <a:lnTo>
                    <a:pt x="3393" y="20052"/>
                  </a:lnTo>
                  <a:lnTo>
                    <a:pt x="3228" y="20080"/>
                  </a:lnTo>
                  <a:lnTo>
                    <a:pt x="3145" y="20107"/>
                  </a:lnTo>
                  <a:lnTo>
                    <a:pt x="3062" y="20163"/>
                  </a:lnTo>
                  <a:lnTo>
                    <a:pt x="3007" y="20218"/>
                  </a:lnTo>
                  <a:lnTo>
                    <a:pt x="2952" y="20300"/>
                  </a:lnTo>
                  <a:lnTo>
                    <a:pt x="2924" y="20411"/>
                  </a:lnTo>
                  <a:lnTo>
                    <a:pt x="2897" y="20521"/>
                  </a:lnTo>
                  <a:lnTo>
                    <a:pt x="2235" y="36684"/>
                  </a:lnTo>
                  <a:lnTo>
                    <a:pt x="56" y="40297"/>
                  </a:lnTo>
                  <a:lnTo>
                    <a:pt x="28" y="40408"/>
                  </a:lnTo>
                  <a:lnTo>
                    <a:pt x="1" y="40518"/>
                  </a:lnTo>
                  <a:lnTo>
                    <a:pt x="1" y="40601"/>
                  </a:lnTo>
                  <a:lnTo>
                    <a:pt x="1" y="40684"/>
                  </a:lnTo>
                  <a:lnTo>
                    <a:pt x="56" y="40766"/>
                  </a:lnTo>
                  <a:lnTo>
                    <a:pt x="111" y="40849"/>
                  </a:lnTo>
                  <a:lnTo>
                    <a:pt x="249" y="40959"/>
                  </a:lnTo>
                  <a:lnTo>
                    <a:pt x="414" y="41015"/>
                  </a:lnTo>
                  <a:lnTo>
                    <a:pt x="497" y="41042"/>
                  </a:lnTo>
                  <a:lnTo>
                    <a:pt x="580" y="41042"/>
                  </a:lnTo>
                  <a:lnTo>
                    <a:pt x="690" y="41015"/>
                  </a:lnTo>
                  <a:lnTo>
                    <a:pt x="773" y="40959"/>
                  </a:lnTo>
                  <a:lnTo>
                    <a:pt x="828" y="40904"/>
                  </a:lnTo>
                  <a:lnTo>
                    <a:pt x="911" y="40794"/>
                  </a:lnTo>
                  <a:lnTo>
                    <a:pt x="3062" y="37181"/>
                  </a:lnTo>
                  <a:lnTo>
                    <a:pt x="17267" y="29099"/>
                  </a:lnTo>
                  <a:lnTo>
                    <a:pt x="17350" y="29016"/>
                  </a:lnTo>
                  <a:lnTo>
                    <a:pt x="17433" y="28961"/>
                  </a:lnTo>
                  <a:lnTo>
                    <a:pt x="17488" y="28878"/>
                  </a:lnTo>
                  <a:lnTo>
                    <a:pt x="17488" y="28768"/>
                  </a:lnTo>
                  <a:lnTo>
                    <a:pt x="17515" y="28685"/>
                  </a:lnTo>
                  <a:lnTo>
                    <a:pt x="17488" y="28603"/>
                  </a:lnTo>
                  <a:lnTo>
                    <a:pt x="17433" y="28437"/>
                  </a:lnTo>
                  <a:lnTo>
                    <a:pt x="17322" y="28299"/>
                  </a:lnTo>
                  <a:lnTo>
                    <a:pt x="17239" y="28244"/>
                  </a:lnTo>
                  <a:lnTo>
                    <a:pt x="17157" y="28189"/>
                  </a:lnTo>
                  <a:lnTo>
                    <a:pt x="16881" y="28189"/>
                  </a:lnTo>
                  <a:lnTo>
                    <a:pt x="16771" y="28244"/>
                  </a:lnTo>
                  <a:lnTo>
                    <a:pt x="4083" y="35471"/>
                  </a:lnTo>
                  <a:lnTo>
                    <a:pt x="11309" y="23307"/>
                  </a:lnTo>
                  <a:lnTo>
                    <a:pt x="24576" y="14205"/>
                  </a:lnTo>
                  <a:lnTo>
                    <a:pt x="24687" y="14122"/>
                  </a:lnTo>
                  <a:lnTo>
                    <a:pt x="24742" y="14039"/>
                  </a:lnTo>
                  <a:lnTo>
                    <a:pt x="24769" y="13957"/>
                  </a:lnTo>
                  <a:lnTo>
                    <a:pt x="24797" y="13874"/>
                  </a:lnTo>
                  <a:lnTo>
                    <a:pt x="24797" y="13763"/>
                  </a:lnTo>
                  <a:lnTo>
                    <a:pt x="24797" y="13681"/>
                  </a:lnTo>
                  <a:lnTo>
                    <a:pt x="24742" y="13515"/>
                  </a:lnTo>
                  <a:lnTo>
                    <a:pt x="24604" y="13377"/>
                  </a:lnTo>
                  <a:lnTo>
                    <a:pt x="24549" y="13322"/>
                  </a:lnTo>
                  <a:lnTo>
                    <a:pt x="24466" y="13295"/>
                  </a:lnTo>
                  <a:lnTo>
                    <a:pt x="24383" y="13267"/>
                  </a:lnTo>
                  <a:lnTo>
                    <a:pt x="24300" y="13267"/>
                  </a:lnTo>
                  <a:lnTo>
                    <a:pt x="24190" y="13295"/>
                  </a:lnTo>
                  <a:lnTo>
                    <a:pt x="24107" y="13350"/>
                  </a:lnTo>
                  <a:lnTo>
                    <a:pt x="12495" y="21321"/>
                  </a:lnTo>
                  <a:lnTo>
                    <a:pt x="24769" y="717"/>
                  </a:lnTo>
                  <a:lnTo>
                    <a:pt x="24825" y="607"/>
                  </a:lnTo>
                  <a:lnTo>
                    <a:pt x="24825" y="524"/>
                  </a:lnTo>
                  <a:lnTo>
                    <a:pt x="24825" y="414"/>
                  </a:lnTo>
                  <a:lnTo>
                    <a:pt x="24825" y="331"/>
                  </a:lnTo>
                  <a:lnTo>
                    <a:pt x="24769" y="248"/>
                  </a:lnTo>
                  <a:lnTo>
                    <a:pt x="24714" y="166"/>
                  </a:lnTo>
                  <a:lnTo>
                    <a:pt x="24576" y="55"/>
                  </a:lnTo>
                  <a:lnTo>
                    <a:pt x="244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p:nvPr/>
          </p:nvSpPr>
          <p:spPr>
            <a:xfrm>
              <a:off x="7615234" y="3923012"/>
              <a:ext cx="804881" cy="557635"/>
            </a:xfrm>
            <a:custGeom>
              <a:avLst/>
              <a:gdLst/>
              <a:ahLst/>
              <a:cxnLst/>
              <a:rect l="l" t="t" r="r" b="b"/>
              <a:pathLst>
                <a:path w="47138" h="32658" extrusionOk="0">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2"/>
            <p:cNvSpPr/>
            <p:nvPr/>
          </p:nvSpPr>
          <p:spPr>
            <a:xfrm>
              <a:off x="7647249" y="3955045"/>
              <a:ext cx="730964" cy="491692"/>
            </a:xfrm>
            <a:custGeom>
              <a:avLst/>
              <a:gdLst/>
              <a:ahLst/>
              <a:cxnLst/>
              <a:rect l="l" t="t" r="r" b="b"/>
              <a:pathLst>
                <a:path w="42809" h="28796" extrusionOk="0">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2"/>
            <p:cNvSpPr/>
            <p:nvPr/>
          </p:nvSpPr>
          <p:spPr>
            <a:xfrm>
              <a:off x="4018487" y="3699774"/>
              <a:ext cx="504413" cy="767692"/>
            </a:xfrm>
            <a:custGeom>
              <a:avLst/>
              <a:gdLst/>
              <a:ahLst/>
              <a:cxnLst/>
              <a:rect l="l" t="t" r="r" b="b"/>
              <a:pathLst>
                <a:path w="29541" h="44960" extrusionOk="0">
                  <a:moveTo>
                    <a:pt x="1214" y="1"/>
                  </a:moveTo>
                  <a:lnTo>
                    <a:pt x="1131" y="221"/>
                  </a:lnTo>
                  <a:lnTo>
                    <a:pt x="966" y="856"/>
                  </a:lnTo>
                  <a:lnTo>
                    <a:pt x="745" y="1821"/>
                  </a:lnTo>
                  <a:lnTo>
                    <a:pt x="607" y="2400"/>
                  </a:lnTo>
                  <a:lnTo>
                    <a:pt x="497" y="3062"/>
                  </a:lnTo>
                  <a:lnTo>
                    <a:pt x="386" y="3807"/>
                  </a:lnTo>
                  <a:lnTo>
                    <a:pt x="276" y="4607"/>
                  </a:lnTo>
                  <a:lnTo>
                    <a:pt x="193" y="5434"/>
                  </a:lnTo>
                  <a:lnTo>
                    <a:pt x="111" y="6344"/>
                  </a:lnTo>
                  <a:lnTo>
                    <a:pt x="55" y="7282"/>
                  </a:lnTo>
                  <a:lnTo>
                    <a:pt x="0" y="8248"/>
                  </a:lnTo>
                  <a:lnTo>
                    <a:pt x="0" y="9268"/>
                  </a:lnTo>
                  <a:lnTo>
                    <a:pt x="28" y="10316"/>
                  </a:lnTo>
                  <a:lnTo>
                    <a:pt x="83" y="11364"/>
                  </a:lnTo>
                  <a:lnTo>
                    <a:pt x="166" y="12468"/>
                  </a:lnTo>
                  <a:lnTo>
                    <a:pt x="304" y="13571"/>
                  </a:lnTo>
                  <a:lnTo>
                    <a:pt x="469" y="14702"/>
                  </a:lnTo>
                  <a:lnTo>
                    <a:pt x="662" y="15833"/>
                  </a:lnTo>
                  <a:lnTo>
                    <a:pt x="910" y="16964"/>
                  </a:lnTo>
                  <a:lnTo>
                    <a:pt x="1186" y="18094"/>
                  </a:lnTo>
                  <a:lnTo>
                    <a:pt x="1490" y="19253"/>
                  </a:lnTo>
                  <a:lnTo>
                    <a:pt x="1848" y="20384"/>
                  </a:lnTo>
                  <a:lnTo>
                    <a:pt x="2234" y="21542"/>
                  </a:lnTo>
                  <a:lnTo>
                    <a:pt x="2676" y="22673"/>
                  </a:lnTo>
                  <a:lnTo>
                    <a:pt x="3172" y="23776"/>
                  </a:lnTo>
                  <a:lnTo>
                    <a:pt x="3669" y="24907"/>
                  </a:lnTo>
                  <a:lnTo>
                    <a:pt x="4220" y="25983"/>
                  </a:lnTo>
                  <a:lnTo>
                    <a:pt x="4827" y="27059"/>
                  </a:lnTo>
                  <a:lnTo>
                    <a:pt x="5434" y="28134"/>
                  </a:lnTo>
                  <a:lnTo>
                    <a:pt x="6096" y="29182"/>
                  </a:lnTo>
                  <a:lnTo>
                    <a:pt x="6785" y="30203"/>
                  </a:lnTo>
                  <a:lnTo>
                    <a:pt x="7503" y="31196"/>
                  </a:lnTo>
                  <a:lnTo>
                    <a:pt x="8247" y="32161"/>
                  </a:lnTo>
                  <a:lnTo>
                    <a:pt x="9020" y="33099"/>
                  </a:lnTo>
                  <a:lnTo>
                    <a:pt x="9819" y="34009"/>
                  </a:lnTo>
                  <a:lnTo>
                    <a:pt x="10619" y="34892"/>
                  </a:lnTo>
                  <a:lnTo>
                    <a:pt x="11474" y="35747"/>
                  </a:lnTo>
                  <a:lnTo>
                    <a:pt x="12357" y="36547"/>
                  </a:lnTo>
                  <a:lnTo>
                    <a:pt x="13240" y="37347"/>
                  </a:lnTo>
                  <a:lnTo>
                    <a:pt x="14122" y="38064"/>
                  </a:lnTo>
                  <a:lnTo>
                    <a:pt x="15032" y="38781"/>
                  </a:lnTo>
                  <a:lnTo>
                    <a:pt x="15943" y="39443"/>
                  </a:lnTo>
                  <a:lnTo>
                    <a:pt x="16880" y="40077"/>
                  </a:lnTo>
                  <a:lnTo>
                    <a:pt x="17791" y="40656"/>
                  </a:lnTo>
                  <a:lnTo>
                    <a:pt x="18701" y="41208"/>
                  </a:lnTo>
                  <a:lnTo>
                    <a:pt x="19611" y="41705"/>
                  </a:lnTo>
                  <a:lnTo>
                    <a:pt x="20521" y="42174"/>
                  </a:lnTo>
                  <a:lnTo>
                    <a:pt x="21404" y="42615"/>
                  </a:lnTo>
                  <a:lnTo>
                    <a:pt x="22259" y="43001"/>
                  </a:lnTo>
                  <a:lnTo>
                    <a:pt x="23086" y="43332"/>
                  </a:lnTo>
                  <a:lnTo>
                    <a:pt x="23859" y="43663"/>
                  </a:lnTo>
                  <a:lnTo>
                    <a:pt x="24603" y="43939"/>
                  </a:lnTo>
                  <a:lnTo>
                    <a:pt x="25321" y="44159"/>
                  </a:lnTo>
                  <a:lnTo>
                    <a:pt x="25955" y="44380"/>
                  </a:lnTo>
                  <a:lnTo>
                    <a:pt x="26534" y="44546"/>
                  </a:lnTo>
                  <a:lnTo>
                    <a:pt x="27499" y="44794"/>
                  </a:lnTo>
                  <a:lnTo>
                    <a:pt x="28134" y="44932"/>
                  </a:lnTo>
                  <a:lnTo>
                    <a:pt x="28355" y="44959"/>
                  </a:lnTo>
                  <a:lnTo>
                    <a:pt x="28410" y="44766"/>
                  </a:lnTo>
                  <a:lnTo>
                    <a:pt x="28575" y="44132"/>
                  </a:lnTo>
                  <a:lnTo>
                    <a:pt x="28823" y="43166"/>
                  </a:lnTo>
                  <a:lnTo>
                    <a:pt x="28934" y="42587"/>
                  </a:lnTo>
                  <a:lnTo>
                    <a:pt x="29044" y="41925"/>
                  </a:lnTo>
                  <a:lnTo>
                    <a:pt x="29182" y="41181"/>
                  </a:lnTo>
                  <a:lnTo>
                    <a:pt x="29265" y="40381"/>
                  </a:lnTo>
                  <a:lnTo>
                    <a:pt x="29375" y="39553"/>
                  </a:lnTo>
                  <a:lnTo>
                    <a:pt x="29430" y="38643"/>
                  </a:lnTo>
                  <a:lnTo>
                    <a:pt x="29485" y="37705"/>
                  </a:lnTo>
                  <a:lnTo>
                    <a:pt x="29513" y="36740"/>
                  </a:lnTo>
                  <a:lnTo>
                    <a:pt x="29541" y="35719"/>
                  </a:lnTo>
                  <a:lnTo>
                    <a:pt x="29513" y="34699"/>
                  </a:lnTo>
                  <a:lnTo>
                    <a:pt x="29458" y="33623"/>
                  </a:lnTo>
                  <a:lnTo>
                    <a:pt x="29375" y="32547"/>
                  </a:lnTo>
                  <a:lnTo>
                    <a:pt x="29237" y="31417"/>
                  </a:lnTo>
                  <a:lnTo>
                    <a:pt x="29072" y="30313"/>
                  </a:lnTo>
                  <a:lnTo>
                    <a:pt x="28879" y="29182"/>
                  </a:lnTo>
                  <a:lnTo>
                    <a:pt x="28630" y="28024"/>
                  </a:lnTo>
                  <a:lnTo>
                    <a:pt x="28355" y="26893"/>
                  </a:lnTo>
                  <a:lnTo>
                    <a:pt x="28051" y="25735"/>
                  </a:lnTo>
                  <a:lnTo>
                    <a:pt x="27693" y="24604"/>
                  </a:lnTo>
                  <a:lnTo>
                    <a:pt x="27306" y="23473"/>
                  </a:lnTo>
                  <a:lnTo>
                    <a:pt x="26865" y="22342"/>
                  </a:lnTo>
                  <a:lnTo>
                    <a:pt x="26396" y="21211"/>
                  </a:lnTo>
                  <a:lnTo>
                    <a:pt x="25872" y="20108"/>
                  </a:lnTo>
                  <a:lnTo>
                    <a:pt x="25321" y="19005"/>
                  </a:lnTo>
                  <a:lnTo>
                    <a:pt x="24741" y="17929"/>
                  </a:lnTo>
                  <a:lnTo>
                    <a:pt x="24134" y="16853"/>
                  </a:lnTo>
                  <a:lnTo>
                    <a:pt x="23473" y="15805"/>
                  </a:lnTo>
                  <a:lnTo>
                    <a:pt x="22783" y="14785"/>
                  </a:lnTo>
                  <a:lnTo>
                    <a:pt x="22093" y="13792"/>
                  </a:lnTo>
                  <a:lnTo>
                    <a:pt x="21349" y="12799"/>
                  </a:lnTo>
                  <a:lnTo>
                    <a:pt x="20576" y="11861"/>
                  </a:lnTo>
                  <a:lnTo>
                    <a:pt x="19777" y="10951"/>
                  </a:lnTo>
                  <a:lnTo>
                    <a:pt x="18949" y="10068"/>
                  </a:lnTo>
                  <a:lnTo>
                    <a:pt x="18094" y="9213"/>
                  </a:lnTo>
                  <a:lnTo>
                    <a:pt x="17239" y="8413"/>
                  </a:lnTo>
                  <a:lnTo>
                    <a:pt x="16356" y="7641"/>
                  </a:lnTo>
                  <a:lnTo>
                    <a:pt x="15446" y="6896"/>
                  </a:lnTo>
                  <a:lnTo>
                    <a:pt x="14564" y="6179"/>
                  </a:lnTo>
                  <a:lnTo>
                    <a:pt x="13626" y="5517"/>
                  </a:lnTo>
                  <a:lnTo>
                    <a:pt x="12716" y="4883"/>
                  </a:lnTo>
                  <a:lnTo>
                    <a:pt x="11805" y="4303"/>
                  </a:lnTo>
                  <a:lnTo>
                    <a:pt x="10868" y="3752"/>
                  </a:lnTo>
                  <a:lnTo>
                    <a:pt x="9957" y="3255"/>
                  </a:lnTo>
                  <a:lnTo>
                    <a:pt x="9075" y="2786"/>
                  </a:lnTo>
                  <a:lnTo>
                    <a:pt x="8192" y="2373"/>
                  </a:lnTo>
                  <a:lnTo>
                    <a:pt x="7337" y="1986"/>
                  </a:lnTo>
                  <a:lnTo>
                    <a:pt x="6510" y="1628"/>
                  </a:lnTo>
                  <a:lnTo>
                    <a:pt x="5710" y="1324"/>
                  </a:lnTo>
                  <a:lnTo>
                    <a:pt x="4965" y="1049"/>
                  </a:lnTo>
                  <a:lnTo>
                    <a:pt x="4248" y="800"/>
                  </a:lnTo>
                  <a:lnTo>
                    <a:pt x="3613" y="607"/>
                  </a:lnTo>
                  <a:lnTo>
                    <a:pt x="3034" y="442"/>
                  </a:lnTo>
                  <a:lnTo>
                    <a:pt x="2069" y="194"/>
                  </a:lnTo>
                  <a:lnTo>
                    <a:pt x="1434" y="56"/>
                  </a:lnTo>
                  <a:lnTo>
                    <a:pt x="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2"/>
            <p:cNvSpPr/>
            <p:nvPr/>
          </p:nvSpPr>
          <p:spPr>
            <a:xfrm>
              <a:off x="4063224" y="3734163"/>
              <a:ext cx="423887" cy="700809"/>
            </a:xfrm>
            <a:custGeom>
              <a:avLst/>
              <a:gdLst/>
              <a:ahLst/>
              <a:cxnLst/>
              <a:rect l="l" t="t" r="r" b="b"/>
              <a:pathLst>
                <a:path w="24825" h="41043" extrusionOk="0">
                  <a:moveTo>
                    <a:pt x="414" y="0"/>
                  </a:moveTo>
                  <a:lnTo>
                    <a:pt x="249" y="55"/>
                  </a:lnTo>
                  <a:lnTo>
                    <a:pt x="111" y="166"/>
                  </a:lnTo>
                  <a:lnTo>
                    <a:pt x="56" y="248"/>
                  </a:lnTo>
                  <a:lnTo>
                    <a:pt x="0" y="331"/>
                  </a:lnTo>
                  <a:lnTo>
                    <a:pt x="0" y="414"/>
                  </a:lnTo>
                  <a:lnTo>
                    <a:pt x="0" y="524"/>
                  </a:lnTo>
                  <a:lnTo>
                    <a:pt x="28" y="607"/>
                  </a:lnTo>
                  <a:lnTo>
                    <a:pt x="56" y="717"/>
                  </a:lnTo>
                  <a:lnTo>
                    <a:pt x="12330" y="21321"/>
                  </a:lnTo>
                  <a:lnTo>
                    <a:pt x="12330" y="21321"/>
                  </a:lnTo>
                  <a:lnTo>
                    <a:pt x="718" y="13350"/>
                  </a:lnTo>
                  <a:lnTo>
                    <a:pt x="635" y="13295"/>
                  </a:lnTo>
                  <a:lnTo>
                    <a:pt x="552" y="13267"/>
                  </a:lnTo>
                  <a:lnTo>
                    <a:pt x="442" y="13267"/>
                  </a:lnTo>
                  <a:lnTo>
                    <a:pt x="359" y="13295"/>
                  </a:lnTo>
                  <a:lnTo>
                    <a:pt x="276" y="13322"/>
                  </a:lnTo>
                  <a:lnTo>
                    <a:pt x="221" y="13377"/>
                  </a:lnTo>
                  <a:lnTo>
                    <a:pt x="83" y="13515"/>
                  </a:lnTo>
                  <a:lnTo>
                    <a:pt x="28" y="13681"/>
                  </a:lnTo>
                  <a:lnTo>
                    <a:pt x="28" y="13763"/>
                  </a:lnTo>
                  <a:lnTo>
                    <a:pt x="28" y="13874"/>
                  </a:lnTo>
                  <a:lnTo>
                    <a:pt x="56" y="13957"/>
                  </a:lnTo>
                  <a:lnTo>
                    <a:pt x="83" y="14039"/>
                  </a:lnTo>
                  <a:lnTo>
                    <a:pt x="166" y="14122"/>
                  </a:lnTo>
                  <a:lnTo>
                    <a:pt x="249" y="14205"/>
                  </a:lnTo>
                  <a:lnTo>
                    <a:pt x="13516" y="23307"/>
                  </a:lnTo>
                  <a:lnTo>
                    <a:pt x="20770" y="35471"/>
                  </a:lnTo>
                  <a:lnTo>
                    <a:pt x="8054" y="28244"/>
                  </a:lnTo>
                  <a:lnTo>
                    <a:pt x="7944" y="28189"/>
                  </a:lnTo>
                  <a:lnTo>
                    <a:pt x="7668" y="28189"/>
                  </a:lnTo>
                  <a:lnTo>
                    <a:pt x="7586" y="28244"/>
                  </a:lnTo>
                  <a:lnTo>
                    <a:pt x="7503" y="28299"/>
                  </a:lnTo>
                  <a:lnTo>
                    <a:pt x="7392" y="28437"/>
                  </a:lnTo>
                  <a:lnTo>
                    <a:pt x="7337" y="28603"/>
                  </a:lnTo>
                  <a:lnTo>
                    <a:pt x="7310" y="28685"/>
                  </a:lnTo>
                  <a:lnTo>
                    <a:pt x="7337" y="28768"/>
                  </a:lnTo>
                  <a:lnTo>
                    <a:pt x="7365" y="28878"/>
                  </a:lnTo>
                  <a:lnTo>
                    <a:pt x="7392" y="28961"/>
                  </a:lnTo>
                  <a:lnTo>
                    <a:pt x="7475" y="29016"/>
                  </a:lnTo>
                  <a:lnTo>
                    <a:pt x="7558" y="29099"/>
                  </a:lnTo>
                  <a:lnTo>
                    <a:pt x="21763" y="37181"/>
                  </a:lnTo>
                  <a:lnTo>
                    <a:pt x="23914" y="40794"/>
                  </a:lnTo>
                  <a:lnTo>
                    <a:pt x="23997" y="40904"/>
                  </a:lnTo>
                  <a:lnTo>
                    <a:pt x="24052" y="40959"/>
                  </a:lnTo>
                  <a:lnTo>
                    <a:pt x="24135" y="41015"/>
                  </a:lnTo>
                  <a:lnTo>
                    <a:pt x="24245" y="41042"/>
                  </a:lnTo>
                  <a:lnTo>
                    <a:pt x="24328" y="41042"/>
                  </a:lnTo>
                  <a:lnTo>
                    <a:pt x="24411" y="41015"/>
                  </a:lnTo>
                  <a:lnTo>
                    <a:pt x="24576" y="40959"/>
                  </a:lnTo>
                  <a:lnTo>
                    <a:pt x="24714" y="40849"/>
                  </a:lnTo>
                  <a:lnTo>
                    <a:pt x="24769" y="40766"/>
                  </a:lnTo>
                  <a:lnTo>
                    <a:pt x="24824" y="40684"/>
                  </a:lnTo>
                  <a:lnTo>
                    <a:pt x="24824" y="40601"/>
                  </a:lnTo>
                  <a:lnTo>
                    <a:pt x="24824" y="40518"/>
                  </a:lnTo>
                  <a:lnTo>
                    <a:pt x="24824" y="40408"/>
                  </a:lnTo>
                  <a:lnTo>
                    <a:pt x="24769" y="40297"/>
                  </a:lnTo>
                  <a:lnTo>
                    <a:pt x="22590" y="36684"/>
                  </a:lnTo>
                  <a:lnTo>
                    <a:pt x="21928" y="20521"/>
                  </a:lnTo>
                  <a:lnTo>
                    <a:pt x="21928" y="20411"/>
                  </a:lnTo>
                  <a:lnTo>
                    <a:pt x="21873" y="20300"/>
                  </a:lnTo>
                  <a:lnTo>
                    <a:pt x="21818" y="20218"/>
                  </a:lnTo>
                  <a:lnTo>
                    <a:pt x="21763" y="20163"/>
                  </a:lnTo>
                  <a:lnTo>
                    <a:pt x="21680" y="20107"/>
                  </a:lnTo>
                  <a:lnTo>
                    <a:pt x="21597" y="20080"/>
                  </a:lnTo>
                  <a:lnTo>
                    <a:pt x="21432" y="20052"/>
                  </a:lnTo>
                  <a:lnTo>
                    <a:pt x="21239" y="20080"/>
                  </a:lnTo>
                  <a:lnTo>
                    <a:pt x="21156" y="20107"/>
                  </a:lnTo>
                  <a:lnTo>
                    <a:pt x="21101" y="20163"/>
                  </a:lnTo>
                  <a:lnTo>
                    <a:pt x="21046" y="20218"/>
                  </a:lnTo>
                  <a:lnTo>
                    <a:pt x="20990" y="20300"/>
                  </a:lnTo>
                  <a:lnTo>
                    <a:pt x="20963" y="20411"/>
                  </a:lnTo>
                  <a:lnTo>
                    <a:pt x="20963" y="20521"/>
                  </a:lnTo>
                  <a:lnTo>
                    <a:pt x="21542" y="34919"/>
                  </a:lnTo>
                  <a:lnTo>
                    <a:pt x="14343" y="22783"/>
                  </a:lnTo>
                  <a:lnTo>
                    <a:pt x="11778" y="6840"/>
                  </a:lnTo>
                  <a:lnTo>
                    <a:pt x="11750" y="6730"/>
                  </a:lnTo>
                  <a:lnTo>
                    <a:pt x="11695" y="6647"/>
                  </a:lnTo>
                  <a:lnTo>
                    <a:pt x="11640" y="6592"/>
                  </a:lnTo>
                  <a:lnTo>
                    <a:pt x="11557" y="6537"/>
                  </a:lnTo>
                  <a:lnTo>
                    <a:pt x="11475" y="6509"/>
                  </a:lnTo>
                  <a:lnTo>
                    <a:pt x="11392" y="6482"/>
                  </a:lnTo>
                  <a:lnTo>
                    <a:pt x="11226" y="6509"/>
                  </a:lnTo>
                  <a:lnTo>
                    <a:pt x="11061" y="6592"/>
                  </a:lnTo>
                  <a:lnTo>
                    <a:pt x="10923" y="6702"/>
                  </a:lnTo>
                  <a:lnTo>
                    <a:pt x="10868" y="6785"/>
                  </a:lnTo>
                  <a:lnTo>
                    <a:pt x="10840" y="6896"/>
                  </a:lnTo>
                  <a:lnTo>
                    <a:pt x="10813" y="6978"/>
                  </a:lnTo>
                  <a:lnTo>
                    <a:pt x="10840" y="7089"/>
                  </a:lnTo>
                  <a:lnTo>
                    <a:pt x="12992" y="20521"/>
                  </a:lnTo>
                  <a:lnTo>
                    <a:pt x="12992" y="20521"/>
                  </a:lnTo>
                  <a:lnTo>
                    <a:pt x="911" y="221"/>
                  </a:lnTo>
                  <a:lnTo>
                    <a:pt x="828" y="138"/>
                  </a:lnTo>
                  <a:lnTo>
                    <a:pt x="773" y="55"/>
                  </a:lnTo>
                  <a:lnTo>
                    <a:pt x="690" y="28"/>
                  </a:lnTo>
                  <a:lnTo>
                    <a:pt x="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2"/>
            <p:cNvSpPr/>
            <p:nvPr/>
          </p:nvSpPr>
          <p:spPr>
            <a:xfrm>
              <a:off x="3540934" y="3923012"/>
              <a:ext cx="804881" cy="557635"/>
            </a:xfrm>
            <a:custGeom>
              <a:avLst/>
              <a:gdLst/>
              <a:ahLst/>
              <a:cxnLst/>
              <a:rect l="l" t="t" r="r" b="b"/>
              <a:pathLst>
                <a:path w="47138" h="32658" extrusionOk="0">
                  <a:moveTo>
                    <a:pt x="8468" y="0"/>
                  </a:moveTo>
                  <a:lnTo>
                    <a:pt x="7392" y="28"/>
                  </a:lnTo>
                  <a:lnTo>
                    <a:pt x="6371" y="56"/>
                  </a:lnTo>
                  <a:lnTo>
                    <a:pt x="5378" y="111"/>
                  </a:lnTo>
                  <a:lnTo>
                    <a:pt x="4468" y="194"/>
                  </a:lnTo>
                  <a:lnTo>
                    <a:pt x="3613" y="276"/>
                  </a:lnTo>
                  <a:lnTo>
                    <a:pt x="2813" y="359"/>
                  </a:lnTo>
                  <a:lnTo>
                    <a:pt x="2124" y="469"/>
                  </a:lnTo>
                  <a:lnTo>
                    <a:pt x="965" y="662"/>
                  </a:lnTo>
                  <a:lnTo>
                    <a:pt x="248" y="800"/>
                  </a:lnTo>
                  <a:lnTo>
                    <a:pt x="0" y="855"/>
                  </a:lnTo>
                  <a:lnTo>
                    <a:pt x="0" y="1104"/>
                  </a:lnTo>
                  <a:lnTo>
                    <a:pt x="55" y="1766"/>
                  </a:lnTo>
                  <a:lnTo>
                    <a:pt x="193" y="2786"/>
                  </a:lnTo>
                  <a:lnTo>
                    <a:pt x="303" y="3421"/>
                  </a:lnTo>
                  <a:lnTo>
                    <a:pt x="441" y="4110"/>
                  </a:lnTo>
                  <a:lnTo>
                    <a:pt x="579" y="4882"/>
                  </a:lnTo>
                  <a:lnTo>
                    <a:pt x="800" y="5682"/>
                  </a:lnTo>
                  <a:lnTo>
                    <a:pt x="1021" y="6537"/>
                  </a:lnTo>
                  <a:lnTo>
                    <a:pt x="1296" y="7420"/>
                  </a:lnTo>
                  <a:lnTo>
                    <a:pt x="1600" y="8358"/>
                  </a:lnTo>
                  <a:lnTo>
                    <a:pt x="1958" y="9296"/>
                  </a:lnTo>
                  <a:lnTo>
                    <a:pt x="2344" y="10261"/>
                  </a:lnTo>
                  <a:lnTo>
                    <a:pt x="2786" y="11254"/>
                  </a:lnTo>
                  <a:lnTo>
                    <a:pt x="3255" y="12247"/>
                  </a:lnTo>
                  <a:lnTo>
                    <a:pt x="3779" y="13267"/>
                  </a:lnTo>
                  <a:lnTo>
                    <a:pt x="4358" y="14260"/>
                  </a:lnTo>
                  <a:lnTo>
                    <a:pt x="4965" y="15253"/>
                  </a:lnTo>
                  <a:lnTo>
                    <a:pt x="5627" y="16274"/>
                  </a:lnTo>
                  <a:lnTo>
                    <a:pt x="6344" y="17239"/>
                  </a:lnTo>
                  <a:lnTo>
                    <a:pt x="7089" y="18232"/>
                  </a:lnTo>
                  <a:lnTo>
                    <a:pt x="7888" y="19170"/>
                  </a:lnTo>
                  <a:lnTo>
                    <a:pt x="8744" y="20108"/>
                  </a:lnTo>
                  <a:lnTo>
                    <a:pt x="9599" y="21018"/>
                  </a:lnTo>
                  <a:lnTo>
                    <a:pt x="10536" y="21901"/>
                  </a:lnTo>
                  <a:lnTo>
                    <a:pt x="11502" y="22783"/>
                  </a:lnTo>
                  <a:lnTo>
                    <a:pt x="12495" y="23611"/>
                  </a:lnTo>
                  <a:lnTo>
                    <a:pt x="13515" y="24411"/>
                  </a:lnTo>
                  <a:lnTo>
                    <a:pt x="14591" y="25183"/>
                  </a:lnTo>
                  <a:lnTo>
                    <a:pt x="15667" y="25928"/>
                  </a:lnTo>
                  <a:lnTo>
                    <a:pt x="16797" y="26645"/>
                  </a:lnTo>
                  <a:lnTo>
                    <a:pt x="17928" y="27307"/>
                  </a:lnTo>
                  <a:lnTo>
                    <a:pt x="19114" y="27941"/>
                  </a:lnTo>
                  <a:lnTo>
                    <a:pt x="20300" y="28548"/>
                  </a:lnTo>
                  <a:lnTo>
                    <a:pt x="21514" y="29100"/>
                  </a:lnTo>
                  <a:lnTo>
                    <a:pt x="22728" y="29624"/>
                  </a:lnTo>
                  <a:lnTo>
                    <a:pt x="23969" y="30092"/>
                  </a:lnTo>
                  <a:lnTo>
                    <a:pt x="25238" y="30534"/>
                  </a:lnTo>
                  <a:lnTo>
                    <a:pt x="26479" y="30920"/>
                  </a:lnTo>
                  <a:lnTo>
                    <a:pt x="27748" y="31278"/>
                  </a:lnTo>
                  <a:lnTo>
                    <a:pt x="29016" y="31582"/>
                  </a:lnTo>
                  <a:lnTo>
                    <a:pt x="30285" y="31830"/>
                  </a:lnTo>
                  <a:lnTo>
                    <a:pt x="31526" y="32078"/>
                  </a:lnTo>
                  <a:lnTo>
                    <a:pt x="32767" y="32271"/>
                  </a:lnTo>
                  <a:lnTo>
                    <a:pt x="34009" y="32409"/>
                  </a:lnTo>
                  <a:lnTo>
                    <a:pt x="35222" y="32520"/>
                  </a:lnTo>
                  <a:lnTo>
                    <a:pt x="36408" y="32602"/>
                  </a:lnTo>
                  <a:lnTo>
                    <a:pt x="37567" y="32658"/>
                  </a:lnTo>
                  <a:lnTo>
                    <a:pt x="39746" y="32658"/>
                  </a:lnTo>
                  <a:lnTo>
                    <a:pt x="40794" y="32630"/>
                  </a:lnTo>
                  <a:lnTo>
                    <a:pt x="41759" y="32575"/>
                  </a:lnTo>
                  <a:lnTo>
                    <a:pt x="42697" y="32492"/>
                  </a:lnTo>
                  <a:lnTo>
                    <a:pt x="43552" y="32409"/>
                  </a:lnTo>
                  <a:lnTo>
                    <a:pt x="44324" y="32327"/>
                  </a:lnTo>
                  <a:lnTo>
                    <a:pt x="45014" y="32216"/>
                  </a:lnTo>
                  <a:lnTo>
                    <a:pt x="46145" y="32051"/>
                  </a:lnTo>
                  <a:lnTo>
                    <a:pt x="46889" y="31885"/>
                  </a:lnTo>
                  <a:lnTo>
                    <a:pt x="47138" y="31830"/>
                  </a:lnTo>
                  <a:lnTo>
                    <a:pt x="47138" y="31609"/>
                  </a:lnTo>
                  <a:lnTo>
                    <a:pt x="47083" y="30920"/>
                  </a:lnTo>
                  <a:lnTo>
                    <a:pt x="46945" y="29899"/>
                  </a:lnTo>
                  <a:lnTo>
                    <a:pt x="46834" y="29265"/>
                  </a:lnTo>
                  <a:lnTo>
                    <a:pt x="46696" y="28575"/>
                  </a:lnTo>
                  <a:lnTo>
                    <a:pt x="46531" y="27831"/>
                  </a:lnTo>
                  <a:lnTo>
                    <a:pt x="46338" y="27031"/>
                  </a:lnTo>
                  <a:lnTo>
                    <a:pt x="46090" y="26176"/>
                  </a:lnTo>
                  <a:lnTo>
                    <a:pt x="45814" y="25293"/>
                  </a:lnTo>
                  <a:lnTo>
                    <a:pt x="45510" y="24383"/>
                  </a:lnTo>
                  <a:lnTo>
                    <a:pt x="45152" y="23418"/>
                  </a:lnTo>
                  <a:lnTo>
                    <a:pt x="44766" y="22452"/>
                  </a:lnTo>
                  <a:lnTo>
                    <a:pt x="44324" y="21459"/>
                  </a:lnTo>
                  <a:lnTo>
                    <a:pt x="43855" y="20466"/>
                  </a:lnTo>
                  <a:lnTo>
                    <a:pt x="43331" y="19473"/>
                  </a:lnTo>
                  <a:lnTo>
                    <a:pt x="42752" y="18453"/>
                  </a:lnTo>
                  <a:lnTo>
                    <a:pt x="42145" y="17460"/>
                  </a:lnTo>
                  <a:lnTo>
                    <a:pt x="41483" y="16467"/>
                  </a:lnTo>
                  <a:lnTo>
                    <a:pt x="40766" y="15474"/>
                  </a:lnTo>
                  <a:lnTo>
                    <a:pt x="40022" y="14509"/>
                  </a:lnTo>
                  <a:lnTo>
                    <a:pt x="39222" y="13543"/>
                  </a:lnTo>
                  <a:lnTo>
                    <a:pt x="38394" y="12605"/>
                  </a:lnTo>
                  <a:lnTo>
                    <a:pt x="37512" y="11695"/>
                  </a:lnTo>
                  <a:lnTo>
                    <a:pt x="36574" y="10813"/>
                  </a:lnTo>
                  <a:lnTo>
                    <a:pt x="35636" y="9930"/>
                  </a:lnTo>
                  <a:lnTo>
                    <a:pt x="34643" y="9103"/>
                  </a:lnTo>
                  <a:lnTo>
                    <a:pt x="33595" y="8303"/>
                  </a:lnTo>
                  <a:lnTo>
                    <a:pt x="32547" y="7503"/>
                  </a:lnTo>
                  <a:lnTo>
                    <a:pt x="31471" y="6758"/>
                  </a:lnTo>
                  <a:lnTo>
                    <a:pt x="30340" y="6068"/>
                  </a:lnTo>
                  <a:lnTo>
                    <a:pt x="29209" y="5379"/>
                  </a:lnTo>
                  <a:lnTo>
                    <a:pt x="28023" y="4745"/>
                  </a:lnTo>
                  <a:lnTo>
                    <a:pt x="26837" y="4138"/>
                  </a:lnTo>
                  <a:lnTo>
                    <a:pt x="25651" y="3586"/>
                  </a:lnTo>
                  <a:lnTo>
                    <a:pt x="24410" y="3062"/>
                  </a:lnTo>
                  <a:lnTo>
                    <a:pt x="23169" y="2593"/>
                  </a:lnTo>
                  <a:lnTo>
                    <a:pt x="21928" y="2152"/>
                  </a:lnTo>
                  <a:lnTo>
                    <a:pt x="20659" y="1766"/>
                  </a:lnTo>
                  <a:lnTo>
                    <a:pt x="19390" y="1407"/>
                  </a:lnTo>
                  <a:lnTo>
                    <a:pt x="18149" y="1104"/>
                  </a:lnTo>
                  <a:lnTo>
                    <a:pt x="16880" y="828"/>
                  </a:lnTo>
                  <a:lnTo>
                    <a:pt x="15611" y="607"/>
                  </a:lnTo>
                  <a:lnTo>
                    <a:pt x="14370" y="414"/>
                  </a:lnTo>
                  <a:lnTo>
                    <a:pt x="13157" y="249"/>
                  </a:lnTo>
                  <a:lnTo>
                    <a:pt x="11943" y="138"/>
                  </a:lnTo>
                  <a:lnTo>
                    <a:pt x="10757" y="56"/>
                  </a:lnTo>
                  <a:lnTo>
                    <a:pt x="9599" y="28"/>
                  </a:lnTo>
                  <a:lnTo>
                    <a:pt x="8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3582836" y="3955045"/>
              <a:ext cx="730964" cy="491692"/>
            </a:xfrm>
            <a:custGeom>
              <a:avLst/>
              <a:gdLst/>
              <a:ahLst/>
              <a:cxnLst/>
              <a:rect l="l" t="t" r="r" b="b"/>
              <a:pathLst>
                <a:path w="42809" h="28796" extrusionOk="0">
                  <a:moveTo>
                    <a:pt x="497" y="0"/>
                  </a:moveTo>
                  <a:lnTo>
                    <a:pt x="387" y="28"/>
                  </a:lnTo>
                  <a:lnTo>
                    <a:pt x="304" y="83"/>
                  </a:lnTo>
                  <a:lnTo>
                    <a:pt x="139" y="221"/>
                  </a:lnTo>
                  <a:lnTo>
                    <a:pt x="28" y="414"/>
                  </a:lnTo>
                  <a:lnTo>
                    <a:pt x="1" y="497"/>
                  </a:lnTo>
                  <a:lnTo>
                    <a:pt x="1" y="579"/>
                  </a:lnTo>
                  <a:lnTo>
                    <a:pt x="1" y="690"/>
                  </a:lnTo>
                  <a:lnTo>
                    <a:pt x="56" y="772"/>
                  </a:lnTo>
                  <a:lnTo>
                    <a:pt x="111" y="855"/>
                  </a:lnTo>
                  <a:lnTo>
                    <a:pt x="194" y="938"/>
                  </a:lnTo>
                  <a:lnTo>
                    <a:pt x="21625" y="15198"/>
                  </a:lnTo>
                  <a:lnTo>
                    <a:pt x="5931" y="12743"/>
                  </a:lnTo>
                  <a:lnTo>
                    <a:pt x="5683" y="12743"/>
                  </a:lnTo>
                  <a:lnTo>
                    <a:pt x="5572" y="12798"/>
                  </a:lnTo>
                  <a:lnTo>
                    <a:pt x="5490" y="12853"/>
                  </a:lnTo>
                  <a:lnTo>
                    <a:pt x="5407" y="12908"/>
                  </a:lnTo>
                  <a:lnTo>
                    <a:pt x="5352" y="12991"/>
                  </a:lnTo>
                  <a:lnTo>
                    <a:pt x="5324" y="13074"/>
                  </a:lnTo>
                  <a:lnTo>
                    <a:pt x="5297" y="13184"/>
                  </a:lnTo>
                  <a:lnTo>
                    <a:pt x="5269" y="13267"/>
                  </a:lnTo>
                  <a:lnTo>
                    <a:pt x="5297" y="13377"/>
                  </a:lnTo>
                  <a:lnTo>
                    <a:pt x="5324" y="13460"/>
                  </a:lnTo>
                  <a:lnTo>
                    <a:pt x="5352" y="13543"/>
                  </a:lnTo>
                  <a:lnTo>
                    <a:pt x="5407" y="13626"/>
                  </a:lnTo>
                  <a:lnTo>
                    <a:pt x="5490" y="13708"/>
                  </a:lnTo>
                  <a:lnTo>
                    <a:pt x="5600" y="13736"/>
                  </a:lnTo>
                  <a:lnTo>
                    <a:pt x="5710" y="13763"/>
                  </a:lnTo>
                  <a:lnTo>
                    <a:pt x="23694" y="16577"/>
                  </a:lnTo>
                  <a:lnTo>
                    <a:pt x="36354" y="25017"/>
                  </a:lnTo>
                  <a:lnTo>
                    <a:pt x="19722" y="23748"/>
                  </a:lnTo>
                  <a:lnTo>
                    <a:pt x="19612" y="23748"/>
                  </a:lnTo>
                  <a:lnTo>
                    <a:pt x="19474" y="23776"/>
                  </a:lnTo>
                  <a:lnTo>
                    <a:pt x="19391" y="23831"/>
                  </a:lnTo>
                  <a:lnTo>
                    <a:pt x="19308" y="23886"/>
                  </a:lnTo>
                  <a:lnTo>
                    <a:pt x="19225" y="23941"/>
                  </a:lnTo>
                  <a:lnTo>
                    <a:pt x="19170" y="24052"/>
                  </a:lnTo>
                  <a:lnTo>
                    <a:pt x="19115" y="24134"/>
                  </a:lnTo>
                  <a:lnTo>
                    <a:pt x="19088" y="24217"/>
                  </a:lnTo>
                  <a:lnTo>
                    <a:pt x="19088" y="24327"/>
                  </a:lnTo>
                  <a:lnTo>
                    <a:pt x="19088" y="24410"/>
                  </a:lnTo>
                  <a:lnTo>
                    <a:pt x="19115" y="24493"/>
                  </a:lnTo>
                  <a:lnTo>
                    <a:pt x="19143" y="24576"/>
                  </a:lnTo>
                  <a:lnTo>
                    <a:pt x="19225" y="24658"/>
                  </a:lnTo>
                  <a:lnTo>
                    <a:pt x="19308" y="24714"/>
                  </a:lnTo>
                  <a:lnTo>
                    <a:pt x="19391" y="24769"/>
                  </a:lnTo>
                  <a:lnTo>
                    <a:pt x="19529" y="24769"/>
                  </a:lnTo>
                  <a:lnTo>
                    <a:pt x="38119" y="26203"/>
                  </a:lnTo>
                  <a:lnTo>
                    <a:pt x="41870" y="28685"/>
                  </a:lnTo>
                  <a:lnTo>
                    <a:pt x="41981" y="28768"/>
                  </a:lnTo>
                  <a:lnTo>
                    <a:pt x="42091" y="28796"/>
                  </a:lnTo>
                  <a:lnTo>
                    <a:pt x="42201" y="28796"/>
                  </a:lnTo>
                  <a:lnTo>
                    <a:pt x="42312" y="28768"/>
                  </a:lnTo>
                  <a:lnTo>
                    <a:pt x="42394" y="28741"/>
                  </a:lnTo>
                  <a:lnTo>
                    <a:pt x="42505" y="28685"/>
                  </a:lnTo>
                  <a:lnTo>
                    <a:pt x="42670" y="28547"/>
                  </a:lnTo>
                  <a:lnTo>
                    <a:pt x="42753" y="28382"/>
                  </a:lnTo>
                  <a:lnTo>
                    <a:pt x="42781" y="28299"/>
                  </a:lnTo>
                  <a:lnTo>
                    <a:pt x="42808" y="28189"/>
                  </a:lnTo>
                  <a:lnTo>
                    <a:pt x="42781" y="28106"/>
                  </a:lnTo>
                  <a:lnTo>
                    <a:pt x="42753" y="28023"/>
                  </a:lnTo>
                  <a:lnTo>
                    <a:pt x="42698" y="27941"/>
                  </a:lnTo>
                  <a:lnTo>
                    <a:pt x="42587" y="27858"/>
                  </a:lnTo>
                  <a:lnTo>
                    <a:pt x="38809" y="25348"/>
                  </a:lnTo>
                  <a:lnTo>
                    <a:pt x="31720" y="10150"/>
                  </a:lnTo>
                  <a:lnTo>
                    <a:pt x="31637" y="10040"/>
                  </a:lnTo>
                  <a:lnTo>
                    <a:pt x="31582" y="9957"/>
                  </a:lnTo>
                  <a:lnTo>
                    <a:pt x="31472" y="9902"/>
                  </a:lnTo>
                  <a:lnTo>
                    <a:pt x="31389" y="9874"/>
                  </a:lnTo>
                  <a:lnTo>
                    <a:pt x="31169" y="9874"/>
                  </a:lnTo>
                  <a:lnTo>
                    <a:pt x="30975" y="9930"/>
                  </a:lnTo>
                  <a:lnTo>
                    <a:pt x="30782" y="10012"/>
                  </a:lnTo>
                  <a:lnTo>
                    <a:pt x="30727" y="10095"/>
                  </a:lnTo>
                  <a:lnTo>
                    <a:pt x="30672" y="10178"/>
                  </a:lnTo>
                  <a:lnTo>
                    <a:pt x="30617" y="10261"/>
                  </a:lnTo>
                  <a:lnTo>
                    <a:pt x="30617" y="10371"/>
                  </a:lnTo>
                  <a:lnTo>
                    <a:pt x="30617" y="10481"/>
                  </a:lnTo>
                  <a:lnTo>
                    <a:pt x="30644" y="10564"/>
                  </a:lnTo>
                  <a:lnTo>
                    <a:pt x="36988" y="24107"/>
                  </a:lnTo>
                  <a:lnTo>
                    <a:pt x="24383" y="15722"/>
                  </a:lnTo>
                  <a:lnTo>
                    <a:pt x="15309" y="1572"/>
                  </a:lnTo>
                  <a:lnTo>
                    <a:pt x="15226" y="1489"/>
                  </a:lnTo>
                  <a:lnTo>
                    <a:pt x="15143" y="1434"/>
                  </a:lnTo>
                  <a:lnTo>
                    <a:pt x="15061" y="1379"/>
                  </a:lnTo>
                  <a:lnTo>
                    <a:pt x="14868" y="1379"/>
                  </a:lnTo>
                  <a:lnTo>
                    <a:pt x="14757" y="1407"/>
                  </a:lnTo>
                  <a:lnTo>
                    <a:pt x="14564" y="1517"/>
                  </a:lnTo>
                  <a:lnTo>
                    <a:pt x="14426" y="1655"/>
                  </a:lnTo>
                  <a:lnTo>
                    <a:pt x="14371" y="1738"/>
                  </a:lnTo>
                  <a:lnTo>
                    <a:pt x="14316" y="1848"/>
                  </a:lnTo>
                  <a:lnTo>
                    <a:pt x="14316" y="1931"/>
                  </a:lnTo>
                  <a:lnTo>
                    <a:pt x="14316" y="2041"/>
                  </a:lnTo>
                  <a:lnTo>
                    <a:pt x="14343" y="2151"/>
                  </a:lnTo>
                  <a:lnTo>
                    <a:pt x="14371" y="2234"/>
                  </a:lnTo>
                  <a:lnTo>
                    <a:pt x="22039" y="14150"/>
                  </a:lnTo>
                  <a:lnTo>
                    <a:pt x="911" y="83"/>
                  </a:lnTo>
                  <a:lnTo>
                    <a:pt x="801" y="28"/>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52"/>
          <p:cNvGrpSpPr/>
          <p:nvPr/>
        </p:nvGrpSpPr>
        <p:grpSpPr>
          <a:xfrm>
            <a:off x="5512379" y="1545592"/>
            <a:ext cx="1332840" cy="1140678"/>
            <a:chOff x="5512379" y="1545592"/>
            <a:chExt cx="1332840" cy="1140678"/>
          </a:xfrm>
        </p:grpSpPr>
        <p:sp>
          <p:nvSpPr>
            <p:cNvPr id="395" name="Google Shape;395;p52"/>
            <p:cNvSpPr/>
            <p:nvPr/>
          </p:nvSpPr>
          <p:spPr>
            <a:xfrm>
              <a:off x="6253673" y="2021267"/>
              <a:ext cx="308033" cy="357465"/>
            </a:xfrm>
            <a:custGeom>
              <a:avLst/>
              <a:gdLst/>
              <a:ahLst/>
              <a:cxnLst/>
              <a:rect l="l" t="t" r="r" b="b"/>
              <a:pathLst>
                <a:path w="18040" h="20935" extrusionOk="0">
                  <a:moveTo>
                    <a:pt x="1545" y="0"/>
                  </a:moveTo>
                  <a:lnTo>
                    <a:pt x="1269" y="28"/>
                  </a:lnTo>
                  <a:lnTo>
                    <a:pt x="1021" y="110"/>
                  </a:lnTo>
                  <a:lnTo>
                    <a:pt x="773" y="221"/>
                  </a:lnTo>
                  <a:lnTo>
                    <a:pt x="552" y="386"/>
                  </a:lnTo>
                  <a:lnTo>
                    <a:pt x="359" y="579"/>
                  </a:lnTo>
                  <a:lnTo>
                    <a:pt x="194" y="800"/>
                  </a:lnTo>
                  <a:lnTo>
                    <a:pt x="83" y="1048"/>
                  </a:lnTo>
                  <a:lnTo>
                    <a:pt x="1" y="1296"/>
                  </a:lnTo>
                  <a:lnTo>
                    <a:pt x="1" y="1572"/>
                  </a:lnTo>
                  <a:lnTo>
                    <a:pt x="28" y="1848"/>
                  </a:lnTo>
                  <a:lnTo>
                    <a:pt x="83" y="1986"/>
                  </a:lnTo>
                  <a:lnTo>
                    <a:pt x="139" y="2124"/>
                  </a:lnTo>
                  <a:lnTo>
                    <a:pt x="221" y="2262"/>
                  </a:lnTo>
                  <a:lnTo>
                    <a:pt x="332" y="2400"/>
                  </a:lnTo>
                  <a:lnTo>
                    <a:pt x="15447" y="20411"/>
                  </a:lnTo>
                  <a:lnTo>
                    <a:pt x="15557" y="20549"/>
                  </a:lnTo>
                  <a:lnTo>
                    <a:pt x="15667" y="20632"/>
                  </a:lnTo>
                  <a:lnTo>
                    <a:pt x="15805" y="20742"/>
                  </a:lnTo>
                  <a:lnTo>
                    <a:pt x="15943" y="20797"/>
                  </a:lnTo>
                  <a:lnTo>
                    <a:pt x="16191" y="20907"/>
                  </a:lnTo>
                  <a:lnTo>
                    <a:pt x="16467" y="20935"/>
                  </a:lnTo>
                  <a:lnTo>
                    <a:pt x="16743" y="20907"/>
                  </a:lnTo>
                  <a:lnTo>
                    <a:pt x="16991" y="20825"/>
                  </a:lnTo>
                  <a:lnTo>
                    <a:pt x="17239" y="20714"/>
                  </a:lnTo>
                  <a:lnTo>
                    <a:pt x="17460" y="20549"/>
                  </a:lnTo>
                  <a:lnTo>
                    <a:pt x="17653" y="20356"/>
                  </a:lnTo>
                  <a:lnTo>
                    <a:pt x="17819" y="20135"/>
                  </a:lnTo>
                  <a:lnTo>
                    <a:pt x="17957" y="19887"/>
                  </a:lnTo>
                  <a:lnTo>
                    <a:pt x="18012" y="19639"/>
                  </a:lnTo>
                  <a:lnTo>
                    <a:pt x="18039" y="19363"/>
                  </a:lnTo>
                  <a:lnTo>
                    <a:pt x="17984" y="19087"/>
                  </a:lnTo>
                  <a:lnTo>
                    <a:pt x="17929" y="18949"/>
                  </a:lnTo>
                  <a:lnTo>
                    <a:pt x="17874" y="18811"/>
                  </a:lnTo>
                  <a:lnTo>
                    <a:pt x="17791" y="18673"/>
                  </a:lnTo>
                  <a:lnTo>
                    <a:pt x="17681" y="18535"/>
                  </a:lnTo>
                  <a:lnTo>
                    <a:pt x="2566" y="524"/>
                  </a:lnTo>
                  <a:lnTo>
                    <a:pt x="2455" y="386"/>
                  </a:lnTo>
                  <a:lnTo>
                    <a:pt x="2345" y="304"/>
                  </a:lnTo>
                  <a:lnTo>
                    <a:pt x="2207" y="193"/>
                  </a:lnTo>
                  <a:lnTo>
                    <a:pt x="2097" y="138"/>
                  </a:lnTo>
                  <a:lnTo>
                    <a:pt x="1821" y="28"/>
                  </a:lnTo>
                  <a:lnTo>
                    <a:pt x="1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2"/>
            <p:cNvSpPr/>
            <p:nvPr/>
          </p:nvSpPr>
          <p:spPr>
            <a:xfrm>
              <a:off x="6091891" y="1545592"/>
              <a:ext cx="173806" cy="765797"/>
            </a:xfrm>
            <a:custGeom>
              <a:avLst/>
              <a:gdLst/>
              <a:ahLst/>
              <a:cxnLst/>
              <a:rect l="l" t="t" r="r" b="b"/>
              <a:pathLst>
                <a:path w="10179" h="44849" extrusionOk="0">
                  <a:moveTo>
                    <a:pt x="5103" y="0"/>
                  </a:moveTo>
                  <a:lnTo>
                    <a:pt x="4579" y="1021"/>
                  </a:lnTo>
                  <a:lnTo>
                    <a:pt x="4083" y="2014"/>
                  </a:lnTo>
                  <a:lnTo>
                    <a:pt x="3641" y="3034"/>
                  </a:lnTo>
                  <a:lnTo>
                    <a:pt x="3200" y="4055"/>
                  </a:lnTo>
                  <a:lnTo>
                    <a:pt x="2814" y="5075"/>
                  </a:lnTo>
                  <a:lnTo>
                    <a:pt x="2455" y="6068"/>
                  </a:lnTo>
                  <a:lnTo>
                    <a:pt x="2124" y="7089"/>
                  </a:lnTo>
                  <a:lnTo>
                    <a:pt x="1793" y="8109"/>
                  </a:lnTo>
                  <a:lnTo>
                    <a:pt x="1517" y="9102"/>
                  </a:lnTo>
                  <a:lnTo>
                    <a:pt x="1269" y="10123"/>
                  </a:lnTo>
                  <a:lnTo>
                    <a:pt x="1048" y="11116"/>
                  </a:lnTo>
                  <a:lnTo>
                    <a:pt x="828" y="12136"/>
                  </a:lnTo>
                  <a:lnTo>
                    <a:pt x="662" y="13129"/>
                  </a:lnTo>
                  <a:lnTo>
                    <a:pt x="497" y="14122"/>
                  </a:lnTo>
                  <a:lnTo>
                    <a:pt x="387" y="15088"/>
                  </a:lnTo>
                  <a:lnTo>
                    <a:pt x="249" y="16081"/>
                  </a:lnTo>
                  <a:lnTo>
                    <a:pt x="166" y="17046"/>
                  </a:lnTo>
                  <a:lnTo>
                    <a:pt x="111" y="18011"/>
                  </a:lnTo>
                  <a:lnTo>
                    <a:pt x="56" y="18977"/>
                  </a:lnTo>
                  <a:lnTo>
                    <a:pt x="28" y="19942"/>
                  </a:lnTo>
                  <a:lnTo>
                    <a:pt x="0" y="20880"/>
                  </a:lnTo>
                  <a:lnTo>
                    <a:pt x="0" y="21818"/>
                  </a:lnTo>
                  <a:lnTo>
                    <a:pt x="56" y="23638"/>
                  </a:lnTo>
                  <a:lnTo>
                    <a:pt x="166" y="25431"/>
                  </a:lnTo>
                  <a:lnTo>
                    <a:pt x="331" y="27169"/>
                  </a:lnTo>
                  <a:lnTo>
                    <a:pt x="552" y="28851"/>
                  </a:lnTo>
                  <a:lnTo>
                    <a:pt x="800" y="30478"/>
                  </a:lnTo>
                  <a:lnTo>
                    <a:pt x="1076" y="32051"/>
                  </a:lnTo>
                  <a:lnTo>
                    <a:pt x="1407" y="33568"/>
                  </a:lnTo>
                  <a:lnTo>
                    <a:pt x="1738" y="34974"/>
                  </a:lnTo>
                  <a:lnTo>
                    <a:pt x="2069" y="36326"/>
                  </a:lnTo>
                  <a:lnTo>
                    <a:pt x="2428" y="37595"/>
                  </a:lnTo>
                  <a:lnTo>
                    <a:pt x="2786" y="38781"/>
                  </a:lnTo>
                  <a:lnTo>
                    <a:pt x="3145" y="39884"/>
                  </a:lnTo>
                  <a:lnTo>
                    <a:pt x="3476" y="40877"/>
                  </a:lnTo>
                  <a:lnTo>
                    <a:pt x="4110" y="42559"/>
                  </a:lnTo>
                  <a:lnTo>
                    <a:pt x="4634" y="43828"/>
                  </a:lnTo>
                  <a:lnTo>
                    <a:pt x="4965" y="44600"/>
                  </a:lnTo>
                  <a:lnTo>
                    <a:pt x="5103" y="44849"/>
                  </a:lnTo>
                  <a:lnTo>
                    <a:pt x="5213" y="44600"/>
                  </a:lnTo>
                  <a:lnTo>
                    <a:pt x="5572" y="43828"/>
                  </a:lnTo>
                  <a:lnTo>
                    <a:pt x="6068" y="42559"/>
                  </a:lnTo>
                  <a:lnTo>
                    <a:pt x="6703" y="40877"/>
                  </a:lnTo>
                  <a:lnTo>
                    <a:pt x="7061" y="39884"/>
                  </a:lnTo>
                  <a:lnTo>
                    <a:pt x="7392" y="38781"/>
                  </a:lnTo>
                  <a:lnTo>
                    <a:pt x="7751" y="37595"/>
                  </a:lnTo>
                  <a:lnTo>
                    <a:pt x="8109" y="36326"/>
                  </a:lnTo>
                  <a:lnTo>
                    <a:pt x="8468" y="34974"/>
                  </a:lnTo>
                  <a:lnTo>
                    <a:pt x="8799" y="33568"/>
                  </a:lnTo>
                  <a:lnTo>
                    <a:pt x="9102" y="32051"/>
                  </a:lnTo>
                  <a:lnTo>
                    <a:pt x="9378" y="30478"/>
                  </a:lnTo>
                  <a:lnTo>
                    <a:pt x="9654" y="28851"/>
                  </a:lnTo>
                  <a:lnTo>
                    <a:pt x="9847" y="27169"/>
                  </a:lnTo>
                  <a:lnTo>
                    <a:pt x="10013" y="25431"/>
                  </a:lnTo>
                  <a:lnTo>
                    <a:pt x="10123" y="23638"/>
                  </a:lnTo>
                  <a:lnTo>
                    <a:pt x="10178" y="21818"/>
                  </a:lnTo>
                  <a:lnTo>
                    <a:pt x="10178" y="20880"/>
                  </a:lnTo>
                  <a:lnTo>
                    <a:pt x="10178" y="19942"/>
                  </a:lnTo>
                  <a:lnTo>
                    <a:pt x="10151" y="18977"/>
                  </a:lnTo>
                  <a:lnTo>
                    <a:pt x="10095" y="18011"/>
                  </a:lnTo>
                  <a:lnTo>
                    <a:pt x="10013" y="17046"/>
                  </a:lnTo>
                  <a:lnTo>
                    <a:pt x="9930" y="16081"/>
                  </a:lnTo>
                  <a:lnTo>
                    <a:pt x="9820" y="15088"/>
                  </a:lnTo>
                  <a:lnTo>
                    <a:pt x="9682" y="14122"/>
                  </a:lnTo>
                  <a:lnTo>
                    <a:pt x="9516" y="13129"/>
                  </a:lnTo>
                  <a:lnTo>
                    <a:pt x="9351" y="12136"/>
                  </a:lnTo>
                  <a:lnTo>
                    <a:pt x="9158" y="11116"/>
                  </a:lnTo>
                  <a:lnTo>
                    <a:pt x="8909" y="10123"/>
                  </a:lnTo>
                  <a:lnTo>
                    <a:pt x="8661" y="9102"/>
                  </a:lnTo>
                  <a:lnTo>
                    <a:pt x="8385" y="8109"/>
                  </a:lnTo>
                  <a:lnTo>
                    <a:pt x="8082" y="7089"/>
                  </a:lnTo>
                  <a:lnTo>
                    <a:pt x="7751" y="6068"/>
                  </a:lnTo>
                  <a:lnTo>
                    <a:pt x="7365" y="5075"/>
                  </a:lnTo>
                  <a:lnTo>
                    <a:pt x="6979" y="4055"/>
                  </a:lnTo>
                  <a:lnTo>
                    <a:pt x="6565" y="3034"/>
                  </a:lnTo>
                  <a:lnTo>
                    <a:pt x="6096" y="2014"/>
                  </a:lnTo>
                  <a:lnTo>
                    <a:pt x="5627" y="1021"/>
                  </a:lnTo>
                  <a:lnTo>
                    <a:pt x="51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5512379" y="2311371"/>
              <a:ext cx="666437" cy="374899"/>
            </a:xfrm>
            <a:custGeom>
              <a:avLst/>
              <a:gdLst/>
              <a:ahLst/>
              <a:cxnLst/>
              <a:rect l="l" t="t" r="r" b="b"/>
              <a:pathLst>
                <a:path w="39030" h="21956" extrusionOk="0">
                  <a:moveTo>
                    <a:pt x="39029" y="1"/>
                  </a:moveTo>
                  <a:lnTo>
                    <a:pt x="38726" y="28"/>
                  </a:lnTo>
                  <a:lnTo>
                    <a:pt x="37871" y="111"/>
                  </a:lnTo>
                  <a:lnTo>
                    <a:pt x="36547" y="277"/>
                  </a:lnTo>
                  <a:lnTo>
                    <a:pt x="34754" y="552"/>
                  </a:lnTo>
                  <a:lnTo>
                    <a:pt x="33733" y="745"/>
                  </a:lnTo>
                  <a:lnTo>
                    <a:pt x="32602" y="966"/>
                  </a:lnTo>
                  <a:lnTo>
                    <a:pt x="31389" y="1242"/>
                  </a:lnTo>
                  <a:lnTo>
                    <a:pt x="30120" y="1545"/>
                  </a:lnTo>
                  <a:lnTo>
                    <a:pt x="28769" y="1904"/>
                  </a:lnTo>
                  <a:lnTo>
                    <a:pt x="27362" y="2318"/>
                  </a:lnTo>
                  <a:lnTo>
                    <a:pt x="25928" y="2759"/>
                  </a:lnTo>
                  <a:lnTo>
                    <a:pt x="24411" y="3283"/>
                  </a:lnTo>
                  <a:lnTo>
                    <a:pt x="22866" y="3862"/>
                  </a:lnTo>
                  <a:lnTo>
                    <a:pt x="21294" y="4497"/>
                  </a:lnTo>
                  <a:lnTo>
                    <a:pt x="19694" y="5214"/>
                  </a:lnTo>
                  <a:lnTo>
                    <a:pt x="18094" y="5986"/>
                  </a:lnTo>
                  <a:lnTo>
                    <a:pt x="16467" y="6841"/>
                  </a:lnTo>
                  <a:lnTo>
                    <a:pt x="15667" y="7282"/>
                  </a:lnTo>
                  <a:lnTo>
                    <a:pt x="14840" y="7779"/>
                  </a:lnTo>
                  <a:lnTo>
                    <a:pt x="14040" y="8248"/>
                  </a:lnTo>
                  <a:lnTo>
                    <a:pt x="13212" y="8772"/>
                  </a:lnTo>
                  <a:lnTo>
                    <a:pt x="12412" y="9296"/>
                  </a:lnTo>
                  <a:lnTo>
                    <a:pt x="11612" y="9875"/>
                  </a:lnTo>
                  <a:lnTo>
                    <a:pt x="10813" y="10454"/>
                  </a:lnTo>
                  <a:lnTo>
                    <a:pt x="10013" y="11034"/>
                  </a:lnTo>
                  <a:lnTo>
                    <a:pt x="9240" y="11668"/>
                  </a:lnTo>
                  <a:lnTo>
                    <a:pt x="8441" y="12302"/>
                  </a:lnTo>
                  <a:lnTo>
                    <a:pt x="7696" y="12964"/>
                  </a:lnTo>
                  <a:lnTo>
                    <a:pt x="6924" y="13654"/>
                  </a:lnTo>
                  <a:lnTo>
                    <a:pt x="6179" y="14371"/>
                  </a:lnTo>
                  <a:lnTo>
                    <a:pt x="5434" y="15116"/>
                  </a:lnTo>
                  <a:lnTo>
                    <a:pt x="4689" y="15888"/>
                  </a:lnTo>
                  <a:lnTo>
                    <a:pt x="3972" y="16660"/>
                  </a:lnTo>
                  <a:lnTo>
                    <a:pt x="3283" y="17488"/>
                  </a:lnTo>
                  <a:lnTo>
                    <a:pt x="2593" y="18315"/>
                  </a:lnTo>
                  <a:lnTo>
                    <a:pt x="1904" y="19198"/>
                  </a:lnTo>
                  <a:lnTo>
                    <a:pt x="1242" y="20080"/>
                  </a:lnTo>
                  <a:lnTo>
                    <a:pt x="607" y="20991"/>
                  </a:lnTo>
                  <a:lnTo>
                    <a:pt x="0" y="21956"/>
                  </a:lnTo>
                  <a:lnTo>
                    <a:pt x="1131" y="21901"/>
                  </a:lnTo>
                  <a:lnTo>
                    <a:pt x="2235" y="21846"/>
                  </a:lnTo>
                  <a:lnTo>
                    <a:pt x="3338" y="21735"/>
                  </a:lnTo>
                  <a:lnTo>
                    <a:pt x="4441" y="21625"/>
                  </a:lnTo>
                  <a:lnTo>
                    <a:pt x="5517" y="21460"/>
                  </a:lnTo>
                  <a:lnTo>
                    <a:pt x="6565" y="21294"/>
                  </a:lnTo>
                  <a:lnTo>
                    <a:pt x="7613" y="21101"/>
                  </a:lnTo>
                  <a:lnTo>
                    <a:pt x="8634" y="20880"/>
                  </a:lnTo>
                  <a:lnTo>
                    <a:pt x="9654" y="20604"/>
                  </a:lnTo>
                  <a:lnTo>
                    <a:pt x="10647" y="20356"/>
                  </a:lnTo>
                  <a:lnTo>
                    <a:pt x="11640" y="20053"/>
                  </a:lnTo>
                  <a:lnTo>
                    <a:pt x="12605" y="19749"/>
                  </a:lnTo>
                  <a:lnTo>
                    <a:pt x="13571" y="19418"/>
                  </a:lnTo>
                  <a:lnTo>
                    <a:pt x="14509" y="19060"/>
                  </a:lnTo>
                  <a:lnTo>
                    <a:pt x="15419" y="18701"/>
                  </a:lnTo>
                  <a:lnTo>
                    <a:pt x="16329" y="18315"/>
                  </a:lnTo>
                  <a:lnTo>
                    <a:pt x="17239" y="17929"/>
                  </a:lnTo>
                  <a:lnTo>
                    <a:pt x="18094" y="17515"/>
                  </a:lnTo>
                  <a:lnTo>
                    <a:pt x="18977" y="17074"/>
                  </a:lnTo>
                  <a:lnTo>
                    <a:pt x="19804" y="16633"/>
                  </a:lnTo>
                  <a:lnTo>
                    <a:pt x="20632" y="16191"/>
                  </a:lnTo>
                  <a:lnTo>
                    <a:pt x="21459" y="15750"/>
                  </a:lnTo>
                  <a:lnTo>
                    <a:pt x="23004" y="14785"/>
                  </a:lnTo>
                  <a:lnTo>
                    <a:pt x="24521" y="13819"/>
                  </a:lnTo>
                  <a:lnTo>
                    <a:pt x="25955" y="12826"/>
                  </a:lnTo>
                  <a:lnTo>
                    <a:pt x="27334" y="11806"/>
                  </a:lnTo>
                  <a:lnTo>
                    <a:pt x="28603" y="10785"/>
                  </a:lnTo>
                  <a:lnTo>
                    <a:pt x="29844" y="9792"/>
                  </a:lnTo>
                  <a:lnTo>
                    <a:pt x="31003" y="8772"/>
                  </a:lnTo>
                  <a:lnTo>
                    <a:pt x="32078" y="7779"/>
                  </a:lnTo>
                  <a:lnTo>
                    <a:pt x="33071" y="6813"/>
                  </a:lnTo>
                  <a:lnTo>
                    <a:pt x="34009" y="5903"/>
                  </a:lnTo>
                  <a:lnTo>
                    <a:pt x="34864" y="4993"/>
                  </a:lnTo>
                  <a:lnTo>
                    <a:pt x="35636" y="4166"/>
                  </a:lnTo>
                  <a:lnTo>
                    <a:pt x="36326" y="3366"/>
                  </a:lnTo>
                  <a:lnTo>
                    <a:pt x="37512" y="1987"/>
                  </a:lnTo>
                  <a:lnTo>
                    <a:pt x="38339" y="938"/>
                  </a:lnTo>
                  <a:lnTo>
                    <a:pt x="38836" y="249"/>
                  </a:lnTo>
                  <a:lnTo>
                    <a:pt x="390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178799" y="2311371"/>
              <a:ext cx="666420" cy="374899"/>
            </a:xfrm>
            <a:custGeom>
              <a:avLst/>
              <a:gdLst/>
              <a:ahLst/>
              <a:cxnLst/>
              <a:rect l="l" t="t" r="r" b="b"/>
              <a:pathLst>
                <a:path w="39029" h="21956" extrusionOk="0">
                  <a:moveTo>
                    <a:pt x="0" y="1"/>
                  </a:moveTo>
                  <a:lnTo>
                    <a:pt x="166" y="249"/>
                  </a:lnTo>
                  <a:lnTo>
                    <a:pt x="662" y="938"/>
                  </a:lnTo>
                  <a:lnTo>
                    <a:pt x="1517" y="1987"/>
                  </a:lnTo>
                  <a:lnTo>
                    <a:pt x="2676" y="3366"/>
                  </a:lnTo>
                  <a:lnTo>
                    <a:pt x="3365" y="4166"/>
                  </a:lnTo>
                  <a:lnTo>
                    <a:pt x="4165" y="4993"/>
                  </a:lnTo>
                  <a:lnTo>
                    <a:pt x="4992" y="5903"/>
                  </a:lnTo>
                  <a:lnTo>
                    <a:pt x="5930" y="6813"/>
                  </a:lnTo>
                  <a:lnTo>
                    <a:pt x="6951" y="7779"/>
                  </a:lnTo>
                  <a:lnTo>
                    <a:pt x="8026" y="8772"/>
                  </a:lnTo>
                  <a:lnTo>
                    <a:pt x="9185" y="9792"/>
                  </a:lnTo>
                  <a:lnTo>
                    <a:pt x="10398" y="10785"/>
                  </a:lnTo>
                  <a:lnTo>
                    <a:pt x="11695" y="11806"/>
                  </a:lnTo>
                  <a:lnTo>
                    <a:pt x="13046" y="12826"/>
                  </a:lnTo>
                  <a:lnTo>
                    <a:pt x="14481" y="13819"/>
                  </a:lnTo>
                  <a:lnTo>
                    <a:pt x="15998" y="14785"/>
                  </a:lnTo>
                  <a:lnTo>
                    <a:pt x="17570" y="15750"/>
                  </a:lnTo>
                  <a:lnTo>
                    <a:pt x="18370" y="16191"/>
                  </a:lnTo>
                  <a:lnTo>
                    <a:pt x="19197" y="16633"/>
                  </a:lnTo>
                  <a:lnTo>
                    <a:pt x="20052" y="17074"/>
                  </a:lnTo>
                  <a:lnTo>
                    <a:pt x="20907" y="17515"/>
                  </a:lnTo>
                  <a:lnTo>
                    <a:pt x="21790" y="17929"/>
                  </a:lnTo>
                  <a:lnTo>
                    <a:pt x="22672" y="18315"/>
                  </a:lnTo>
                  <a:lnTo>
                    <a:pt x="23583" y="18701"/>
                  </a:lnTo>
                  <a:lnTo>
                    <a:pt x="24493" y="19060"/>
                  </a:lnTo>
                  <a:lnTo>
                    <a:pt x="25431" y="19418"/>
                  </a:lnTo>
                  <a:lnTo>
                    <a:pt x="26396" y="19749"/>
                  </a:lnTo>
                  <a:lnTo>
                    <a:pt x="27361" y="20053"/>
                  </a:lnTo>
                  <a:lnTo>
                    <a:pt x="28354" y="20356"/>
                  </a:lnTo>
                  <a:lnTo>
                    <a:pt x="29347" y="20604"/>
                  </a:lnTo>
                  <a:lnTo>
                    <a:pt x="30368" y="20880"/>
                  </a:lnTo>
                  <a:lnTo>
                    <a:pt x="31388" y="21101"/>
                  </a:lnTo>
                  <a:lnTo>
                    <a:pt x="32437" y="21294"/>
                  </a:lnTo>
                  <a:lnTo>
                    <a:pt x="33512" y="21460"/>
                  </a:lnTo>
                  <a:lnTo>
                    <a:pt x="34588" y="21625"/>
                  </a:lnTo>
                  <a:lnTo>
                    <a:pt x="35664" y="21735"/>
                  </a:lnTo>
                  <a:lnTo>
                    <a:pt x="36767" y="21846"/>
                  </a:lnTo>
                  <a:lnTo>
                    <a:pt x="37898" y="21901"/>
                  </a:lnTo>
                  <a:lnTo>
                    <a:pt x="39029" y="21956"/>
                  </a:lnTo>
                  <a:lnTo>
                    <a:pt x="38394" y="20991"/>
                  </a:lnTo>
                  <a:lnTo>
                    <a:pt x="37760" y="20080"/>
                  </a:lnTo>
                  <a:lnTo>
                    <a:pt x="37098" y="19198"/>
                  </a:lnTo>
                  <a:lnTo>
                    <a:pt x="36436" y="18315"/>
                  </a:lnTo>
                  <a:lnTo>
                    <a:pt x="35746" y="17488"/>
                  </a:lnTo>
                  <a:lnTo>
                    <a:pt x="35029" y="16660"/>
                  </a:lnTo>
                  <a:lnTo>
                    <a:pt x="34312" y="15888"/>
                  </a:lnTo>
                  <a:lnTo>
                    <a:pt x="33595" y="15116"/>
                  </a:lnTo>
                  <a:lnTo>
                    <a:pt x="32850" y="14371"/>
                  </a:lnTo>
                  <a:lnTo>
                    <a:pt x="32106" y="13654"/>
                  </a:lnTo>
                  <a:lnTo>
                    <a:pt x="31333" y="12964"/>
                  </a:lnTo>
                  <a:lnTo>
                    <a:pt x="30561" y="12302"/>
                  </a:lnTo>
                  <a:lnTo>
                    <a:pt x="29789" y="11668"/>
                  </a:lnTo>
                  <a:lnTo>
                    <a:pt x="28989" y="11034"/>
                  </a:lnTo>
                  <a:lnTo>
                    <a:pt x="28189" y="10454"/>
                  </a:lnTo>
                  <a:lnTo>
                    <a:pt x="27389" y="9875"/>
                  </a:lnTo>
                  <a:lnTo>
                    <a:pt x="26589" y="9296"/>
                  </a:lnTo>
                  <a:lnTo>
                    <a:pt x="25789" y="8772"/>
                  </a:lnTo>
                  <a:lnTo>
                    <a:pt x="24989" y="8248"/>
                  </a:lnTo>
                  <a:lnTo>
                    <a:pt x="24162" y="7779"/>
                  </a:lnTo>
                  <a:lnTo>
                    <a:pt x="23362" y="7282"/>
                  </a:lnTo>
                  <a:lnTo>
                    <a:pt x="22535" y="6841"/>
                  </a:lnTo>
                  <a:lnTo>
                    <a:pt x="20907" y="5986"/>
                  </a:lnTo>
                  <a:lnTo>
                    <a:pt x="19307" y="5214"/>
                  </a:lnTo>
                  <a:lnTo>
                    <a:pt x="17708" y="4497"/>
                  </a:lnTo>
                  <a:lnTo>
                    <a:pt x="16136" y="3862"/>
                  </a:lnTo>
                  <a:lnTo>
                    <a:pt x="14591" y="3283"/>
                  </a:lnTo>
                  <a:lnTo>
                    <a:pt x="13102" y="2759"/>
                  </a:lnTo>
                  <a:lnTo>
                    <a:pt x="11640" y="2318"/>
                  </a:lnTo>
                  <a:lnTo>
                    <a:pt x="10233" y="1904"/>
                  </a:lnTo>
                  <a:lnTo>
                    <a:pt x="8881" y="1545"/>
                  </a:lnTo>
                  <a:lnTo>
                    <a:pt x="7613" y="1242"/>
                  </a:lnTo>
                  <a:lnTo>
                    <a:pt x="6399" y="966"/>
                  </a:lnTo>
                  <a:lnTo>
                    <a:pt x="5296" y="745"/>
                  </a:lnTo>
                  <a:lnTo>
                    <a:pt x="4248" y="552"/>
                  </a:lnTo>
                  <a:lnTo>
                    <a:pt x="2482" y="277"/>
                  </a:lnTo>
                  <a:lnTo>
                    <a:pt x="1131" y="111"/>
                  </a:lnTo>
                  <a:lnTo>
                    <a:pt x="276"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6069536" y="2202108"/>
              <a:ext cx="218065" cy="219021"/>
            </a:xfrm>
            <a:custGeom>
              <a:avLst/>
              <a:gdLst/>
              <a:ahLst/>
              <a:cxnLst/>
              <a:rect l="l" t="t" r="r" b="b"/>
              <a:pathLst>
                <a:path w="12771" h="12827" extrusionOk="0">
                  <a:moveTo>
                    <a:pt x="6068" y="1"/>
                  </a:moveTo>
                  <a:lnTo>
                    <a:pt x="5737" y="28"/>
                  </a:lnTo>
                  <a:lnTo>
                    <a:pt x="5103" y="139"/>
                  </a:lnTo>
                  <a:lnTo>
                    <a:pt x="4496" y="304"/>
                  </a:lnTo>
                  <a:lnTo>
                    <a:pt x="3889" y="497"/>
                  </a:lnTo>
                  <a:lnTo>
                    <a:pt x="3337" y="773"/>
                  </a:lnTo>
                  <a:lnTo>
                    <a:pt x="2813" y="1104"/>
                  </a:lnTo>
                  <a:lnTo>
                    <a:pt x="2317" y="1462"/>
                  </a:lnTo>
                  <a:lnTo>
                    <a:pt x="1876" y="1876"/>
                  </a:lnTo>
                  <a:lnTo>
                    <a:pt x="1462" y="2345"/>
                  </a:lnTo>
                  <a:lnTo>
                    <a:pt x="1103" y="2842"/>
                  </a:lnTo>
                  <a:lnTo>
                    <a:pt x="772" y="3366"/>
                  </a:lnTo>
                  <a:lnTo>
                    <a:pt x="496" y="3917"/>
                  </a:lnTo>
                  <a:lnTo>
                    <a:pt x="276" y="4497"/>
                  </a:lnTo>
                  <a:lnTo>
                    <a:pt x="138" y="5131"/>
                  </a:lnTo>
                  <a:lnTo>
                    <a:pt x="28" y="5765"/>
                  </a:lnTo>
                  <a:lnTo>
                    <a:pt x="0" y="6096"/>
                  </a:lnTo>
                  <a:lnTo>
                    <a:pt x="0" y="6400"/>
                  </a:lnTo>
                  <a:lnTo>
                    <a:pt x="0" y="6731"/>
                  </a:lnTo>
                  <a:lnTo>
                    <a:pt x="28" y="7062"/>
                  </a:lnTo>
                  <a:lnTo>
                    <a:pt x="138" y="7696"/>
                  </a:lnTo>
                  <a:lnTo>
                    <a:pt x="276" y="8330"/>
                  </a:lnTo>
                  <a:lnTo>
                    <a:pt x="496" y="8910"/>
                  </a:lnTo>
                  <a:lnTo>
                    <a:pt x="772" y="9461"/>
                  </a:lnTo>
                  <a:lnTo>
                    <a:pt x="1103" y="9985"/>
                  </a:lnTo>
                  <a:lnTo>
                    <a:pt x="1462" y="10482"/>
                  </a:lnTo>
                  <a:lnTo>
                    <a:pt x="1876" y="10951"/>
                  </a:lnTo>
                  <a:lnTo>
                    <a:pt x="2317" y="11364"/>
                  </a:lnTo>
                  <a:lnTo>
                    <a:pt x="2813" y="11723"/>
                  </a:lnTo>
                  <a:lnTo>
                    <a:pt x="3337" y="12054"/>
                  </a:lnTo>
                  <a:lnTo>
                    <a:pt x="3889" y="12330"/>
                  </a:lnTo>
                  <a:lnTo>
                    <a:pt x="4496" y="12523"/>
                  </a:lnTo>
                  <a:lnTo>
                    <a:pt x="5103" y="12688"/>
                  </a:lnTo>
                  <a:lnTo>
                    <a:pt x="5737" y="12799"/>
                  </a:lnTo>
                  <a:lnTo>
                    <a:pt x="6068" y="12799"/>
                  </a:lnTo>
                  <a:lnTo>
                    <a:pt x="6399" y="12826"/>
                  </a:lnTo>
                  <a:lnTo>
                    <a:pt x="6730" y="12799"/>
                  </a:lnTo>
                  <a:lnTo>
                    <a:pt x="7033" y="12799"/>
                  </a:lnTo>
                  <a:lnTo>
                    <a:pt x="7668" y="12688"/>
                  </a:lnTo>
                  <a:lnTo>
                    <a:pt x="8302" y="12523"/>
                  </a:lnTo>
                  <a:lnTo>
                    <a:pt x="8881" y="12330"/>
                  </a:lnTo>
                  <a:lnTo>
                    <a:pt x="9433" y="12054"/>
                  </a:lnTo>
                  <a:lnTo>
                    <a:pt x="9957" y="11723"/>
                  </a:lnTo>
                  <a:lnTo>
                    <a:pt x="10454" y="11364"/>
                  </a:lnTo>
                  <a:lnTo>
                    <a:pt x="10923" y="10951"/>
                  </a:lnTo>
                  <a:lnTo>
                    <a:pt x="11336" y="10482"/>
                  </a:lnTo>
                  <a:lnTo>
                    <a:pt x="11695" y="9985"/>
                  </a:lnTo>
                  <a:lnTo>
                    <a:pt x="11998" y="9461"/>
                  </a:lnTo>
                  <a:lnTo>
                    <a:pt x="12274" y="8910"/>
                  </a:lnTo>
                  <a:lnTo>
                    <a:pt x="12495" y="8330"/>
                  </a:lnTo>
                  <a:lnTo>
                    <a:pt x="12660" y="7696"/>
                  </a:lnTo>
                  <a:lnTo>
                    <a:pt x="12743" y="7062"/>
                  </a:lnTo>
                  <a:lnTo>
                    <a:pt x="12771" y="6731"/>
                  </a:lnTo>
                  <a:lnTo>
                    <a:pt x="12771" y="6400"/>
                  </a:lnTo>
                  <a:lnTo>
                    <a:pt x="12771" y="6096"/>
                  </a:lnTo>
                  <a:lnTo>
                    <a:pt x="12743" y="5765"/>
                  </a:lnTo>
                  <a:lnTo>
                    <a:pt x="12660" y="5131"/>
                  </a:lnTo>
                  <a:lnTo>
                    <a:pt x="12495" y="4497"/>
                  </a:lnTo>
                  <a:lnTo>
                    <a:pt x="12274" y="3917"/>
                  </a:lnTo>
                  <a:lnTo>
                    <a:pt x="11998" y="3366"/>
                  </a:lnTo>
                  <a:lnTo>
                    <a:pt x="11695" y="2842"/>
                  </a:lnTo>
                  <a:lnTo>
                    <a:pt x="11336" y="2345"/>
                  </a:lnTo>
                  <a:lnTo>
                    <a:pt x="10923" y="1876"/>
                  </a:lnTo>
                  <a:lnTo>
                    <a:pt x="10454" y="1462"/>
                  </a:lnTo>
                  <a:lnTo>
                    <a:pt x="9957" y="1104"/>
                  </a:lnTo>
                  <a:lnTo>
                    <a:pt x="9433" y="773"/>
                  </a:lnTo>
                  <a:lnTo>
                    <a:pt x="8881" y="497"/>
                  </a:lnTo>
                  <a:lnTo>
                    <a:pt x="8302" y="304"/>
                  </a:lnTo>
                  <a:lnTo>
                    <a:pt x="7668" y="139"/>
                  </a:lnTo>
                  <a:lnTo>
                    <a:pt x="7033" y="28"/>
                  </a:lnTo>
                  <a:lnTo>
                    <a:pt x="6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2"/>
            <p:cNvSpPr/>
            <p:nvPr/>
          </p:nvSpPr>
          <p:spPr>
            <a:xfrm>
              <a:off x="6117090" y="2250158"/>
              <a:ext cx="122940" cy="122923"/>
            </a:xfrm>
            <a:custGeom>
              <a:avLst/>
              <a:gdLst/>
              <a:ahLst/>
              <a:cxnLst/>
              <a:rect l="l" t="t" r="r" b="b"/>
              <a:pathLst>
                <a:path w="7200" h="7199" extrusionOk="0">
                  <a:moveTo>
                    <a:pt x="3228" y="0"/>
                  </a:moveTo>
                  <a:lnTo>
                    <a:pt x="2869" y="55"/>
                  </a:lnTo>
                  <a:lnTo>
                    <a:pt x="2538" y="138"/>
                  </a:lnTo>
                  <a:lnTo>
                    <a:pt x="2207" y="276"/>
                  </a:lnTo>
                  <a:lnTo>
                    <a:pt x="1876" y="414"/>
                  </a:lnTo>
                  <a:lnTo>
                    <a:pt x="1601" y="607"/>
                  </a:lnTo>
                  <a:lnTo>
                    <a:pt x="1325" y="800"/>
                  </a:lnTo>
                  <a:lnTo>
                    <a:pt x="1049" y="1048"/>
                  </a:lnTo>
                  <a:lnTo>
                    <a:pt x="828" y="1296"/>
                  </a:lnTo>
                  <a:lnTo>
                    <a:pt x="608" y="1572"/>
                  </a:lnTo>
                  <a:lnTo>
                    <a:pt x="442" y="1876"/>
                  </a:lnTo>
                  <a:lnTo>
                    <a:pt x="277" y="2179"/>
                  </a:lnTo>
                  <a:lnTo>
                    <a:pt x="166" y="2538"/>
                  </a:lnTo>
                  <a:lnTo>
                    <a:pt x="84" y="2869"/>
                  </a:lnTo>
                  <a:lnTo>
                    <a:pt x="28" y="3227"/>
                  </a:lnTo>
                  <a:lnTo>
                    <a:pt x="1" y="3586"/>
                  </a:lnTo>
                  <a:lnTo>
                    <a:pt x="28" y="3972"/>
                  </a:lnTo>
                  <a:lnTo>
                    <a:pt x="84" y="4330"/>
                  </a:lnTo>
                  <a:lnTo>
                    <a:pt x="166" y="4661"/>
                  </a:lnTo>
                  <a:lnTo>
                    <a:pt x="277" y="4992"/>
                  </a:lnTo>
                  <a:lnTo>
                    <a:pt x="442" y="5323"/>
                  </a:lnTo>
                  <a:lnTo>
                    <a:pt x="608" y="5627"/>
                  </a:lnTo>
                  <a:lnTo>
                    <a:pt x="828" y="5903"/>
                  </a:lnTo>
                  <a:lnTo>
                    <a:pt x="1049" y="6151"/>
                  </a:lnTo>
                  <a:lnTo>
                    <a:pt x="1325" y="6399"/>
                  </a:lnTo>
                  <a:lnTo>
                    <a:pt x="1601" y="6592"/>
                  </a:lnTo>
                  <a:lnTo>
                    <a:pt x="1876" y="6785"/>
                  </a:lnTo>
                  <a:lnTo>
                    <a:pt x="2207" y="6923"/>
                  </a:lnTo>
                  <a:lnTo>
                    <a:pt x="2538" y="7061"/>
                  </a:lnTo>
                  <a:lnTo>
                    <a:pt x="2869" y="7144"/>
                  </a:lnTo>
                  <a:lnTo>
                    <a:pt x="3228" y="7199"/>
                  </a:lnTo>
                  <a:lnTo>
                    <a:pt x="3973" y="7199"/>
                  </a:lnTo>
                  <a:lnTo>
                    <a:pt x="4331" y="7144"/>
                  </a:lnTo>
                  <a:lnTo>
                    <a:pt x="4690" y="7061"/>
                  </a:lnTo>
                  <a:lnTo>
                    <a:pt x="5021" y="6923"/>
                  </a:lnTo>
                  <a:lnTo>
                    <a:pt x="5324" y="6785"/>
                  </a:lnTo>
                  <a:lnTo>
                    <a:pt x="5628" y="6592"/>
                  </a:lnTo>
                  <a:lnTo>
                    <a:pt x="5903" y="6399"/>
                  </a:lnTo>
                  <a:lnTo>
                    <a:pt x="6152" y="6151"/>
                  </a:lnTo>
                  <a:lnTo>
                    <a:pt x="6372" y="5903"/>
                  </a:lnTo>
                  <a:lnTo>
                    <a:pt x="6593" y="5627"/>
                  </a:lnTo>
                  <a:lnTo>
                    <a:pt x="6786" y="5323"/>
                  </a:lnTo>
                  <a:lnTo>
                    <a:pt x="6924" y="4992"/>
                  </a:lnTo>
                  <a:lnTo>
                    <a:pt x="7034" y="4661"/>
                  </a:lnTo>
                  <a:lnTo>
                    <a:pt x="7145" y="4330"/>
                  </a:lnTo>
                  <a:lnTo>
                    <a:pt x="7200" y="3972"/>
                  </a:lnTo>
                  <a:lnTo>
                    <a:pt x="7200" y="3586"/>
                  </a:lnTo>
                  <a:lnTo>
                    <a:pt x="7200" y="3227"/>
                  </a:lnTo>
                  <a:lnTo>
                    <a:pt x="7145" y="2869"/>
                  </a:lnTo>
                  <a:lnTo>
                    <a:pt x="7034" y="2538"/>
                  </a:lnTo>
                  <a:lnTo>
                    <a:pt x="6924" y="2179"/>
                  </a:lnTo>
                  <a:lnTo>
                    <a:pt x="6786" y="1876"/>
                  </a:lnTo>
                  <a:lnTo>
                    <a:pt x="6593" y="1572"/>
                  </a:lnTo>
                  <a:lnTo>
                    <a:pt x="6372" y="1296"/>
                  </a:lnTo>
                  <a:lnTo>
                    <a:pt x="6152" y="1048"/>
                  </a:lnTo>
                  <a:lnTo>
                    <a:pt x="5903" y="800"/>
                  </a:lnTo>
                  <a:lnTo>
                    <a:pt x="5628" y="607"/>
                  </a:lnTo>
                  <a:lnTo>
                    <a:pt x="5324" y="414"/>
                  </a:lnTo>
                  <a:lnTo>
                    <a:pt x="5021" y="276"/>
                  </a:lnTo>
                  <a:lnTo>
                    <a:pt x="4690" y="138"/>
                  </a:lnTo>
                  <a:lnTo>
                    <a:pt x="4331" y="55"/>
                  </a:lnTo>
                  <a:lnTo>
                    <a:pt x="39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2"/>
            <p:cNvSpPr/>
            <p:nvPr/>
          </p:nvSpPr>
          <p:spPr>
            <a:xfrm>
              <a:off x="6293714" y="2381550"/>
              <a:ext cx="461076" cy="259523"/>
            </a:xfrm>
            <a:custGeom>
              <a:avLst/>
              <a:gdLst/>
              <a:ahLst/>
              <a:cxnLst/>
              <a:rect l="l" t="t" r="r" b="b"/>
              <a:pathLst>
                <a:path w="27003" h="15199" extrusionOk="0">
                  <a:moveTo>
                    <a:pt x="303" y="0"/>
                  </a:moveTo>
                  <a:lnTo>
                    <a:pt x="166" y="111"/>
                  </a:lnTo>
                  <a:lnTo>
                    <a:pt x="55" y="221"/>
                  </a:lnTo>
                  <a:lnTo>
                    <a:pt x="0" y="387"/>
                  </a:lnTo>
                  <a:lnTo>
                    <a:pt x="0" y="552"/>
                  </a:lnTo>
                  <a:lnTo>
                    <a:pt x="28" y="635"/>
                  </a:lnTo>
                  <a:lnTo>
                    <a:pt x="55" y="718"/>
                  </a:lnTo>
                  <a:lnTo>
                    <a:pt x="138" y="773"/>
                  </a:lnTo>
                  <a:lnTo>
                    <a:pt x="221" y="828"/>
                  </a:lnTo>
                  <a:lnTo>
                    <a:pt x="26341" y="15143"/>
                  </a:lnTo>
                  <a:lnTo>
                    <a:pt x="26451" y="15171"/>
                  </a:lnTo>
                  <a:lnTo>
                    <a:pt x="26534" y="15198"/>
                  </a:lnTo>
                  <a:lnTo>
                    <a:pt x="26617" y="15198"/>
                  </a:lnTo>
                  <a:lnTo>
                    <a:pt x="26699" y="15171"/>
                  </a:lnTo>
                  <a:lnTo>
                    <a:pt x="26837" y="15088"/>
                  </a:lnTo>
                  <a:lnTo>
                    <a:pt x="26948" y="14950"/>
                  </a:lnTo>
                  <a:lnTo>
                    <a:pt x="27003" y="14784"/>
                  </a:lnTo>
                  <a:lnTo>
                    <a:pt x="27003" y="14619"/>
                  </a:lnTo>
                  <a:lnTo>
                    <a:pt x="26975" y="14564"/>
                  </a:lnTo>
                  <a:lnTo>
                    <a:pt x="26920" y="14481"/>
                  </a:lnTo>
                  <a:lnTo>
                    <a:pt x="26865" y="14398"/>
                  </a:lnTo>
                  <a:lnTo>
                    <a:pt x="26782" y="14343"/>
                  </a:lnTo>
                  <a:lnTo>
                    <a:pt x="662" y="56"/>
                  </a:lnTo>
                  <a:lnTo>
                    <a:pt x="5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2"/>
            <p:cNvSpPr/>
            <p:nvPr/>
          </p:nvSpPr>
          <p:spPr>
            <a:xfrm>
              <a:off x="5589148" y="2381550"/>
              <a:ext cx="461093" cy="259523"/>
            </a:xfrm>
            <a:custGeom>
              <a:avLst/>
              <a:gdLst/>
              <a:ahLst/>
              <a:cxnLst/>
              <a:rect l="l" t="t" r="r" b="b"/>
              <a:pathLst>
                <a:path w="27004" h="15199" extrusionOk="0">
                  <a:moveTo>
                    <a:pt x="26452" y="0"/>
                  </a:moveTo>
                  <a:lnTo>
                    <a:pt x="26341" y="56"/>
                  </a:lnTo>
                  <a:lnTo>
                    <a:pt x="221" y="14343"/>
                  </a:lnTo>
                  <a:lnTo>
                    <a:pt x="138" y="14398"/>
                  </a:lnTo>
                  <a:lnTo>
                    <a:pt x="55" y="14481"/>
                  </a:lnTo>
                  <a:lnTo>
                    <a:pt x="28" y="14564"/>
                  </a:lnTo>
                  <a:lnTo>
                    <a:pt x="0" y="14619"/>
                  </a:lnTo>
                  <a:lnTo>
                    <a:pt x="0" y="14784"/>
                  </a:lnTo>
                  <a:lnTo>
                    <a:pt x="55" y="14950"/>
                  </a:lnTo>
                  <a:lnTo>
                    <a:pt x="138" y="15088"/>
                  </a:lnTo>
                  <a:lnTo>
                    <a:pt x="304" y="15171"/>
                  </a:lnTo>
                  <a:lnTo>
                    <a:pt x="386" y="15198"/>
                  </a:lnTo>
                  <a:lnTo>
                    <a:pt x="469" y="15198"/>
                  </a:lnTo>
                  <a:lnTo>
                    <a:pt x="552" y="15171"/>
                  </a:lnTo>
                  <a:lnTo>
                    <a:pt x="635" y="15143"/>
                  </a:lnTo>
                  <a:lnTo>
                    <a:pt x="26782" y="828"/>
                  </a:lnTo>
                  <a:lnTo>
                    <a:pt x="26865" y="773"/>
                  </a:lnTo>
                  <a:lnTo>
                    <a:pt x="26920" y="718"/>
                  </a:lnTo>
                  <a:lnTo>
                    <a:pt x="26976" y="635"/>
                  </a:lnTo>
                  <a:lnTo>
                    <a:pt x="27003" y="552"/>
                  </a:lnTo>
                  <a:lnTo>
                    <a:pt x="27003" y="387"/>
                  </a:lnTo>
                  <a:lnTo>
                    <a:pt x="26948" y="221"/>
                  </a:lnTo>
                  <a:lnTo>
                    <a:pt x="26838" y="111"/>
                  </a:lnTo>
                  <a:lnTo>
                    <a:pt x="267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2"/>
            <p:cNvSpPr/>
            <p:nvPr/>
          </p:nvSpPr>
          <p:spPr>
            <a:xfrm>
              <a:off x="6170791" y="1639316"/>
              <a:ext cx="15555" cy="523246"/>
            </a:xfrm>
            <a:custGeom>
              <a:avLst/>
              <a:gdLst/>
              <a:ahLst/>
              <a:cxnLst/>
              <a:rect l="l" t="t" r="r" b="b"/>
              <a:pathLst>
                <a:path w="911" h="30644" extrusionOk="0">
                  <a:moveTo>
                    <a:pt x="469" y="0"/>
                  </a:moveTo>
                  <a:lnTo>
                    <a:pt x="304" y="28"/>
                  </a:lnTo>
                  <a:lnTo>
                    <a:pt x="138" y="110"/>
                  </a:lnTo>
                  <a:lnTo>
                    <a:pt x="83" y="166"/>
                  </a:lnTo>
                  <a:lnTo>
                    <a:pt x="55" y="248"/>
                  </a:lnTo>
                  <a:lnTo>
                    <a:pt x="28" y="331"/>
                  </a:lnTo>
                  <a:lnTo>
                    <a:pt x="0" y="414"/>
                  </a:lnTo>
                  <a:lnTo>
                    <a:pt x="0" y="30230"/>
                  </a:lnTo>
                  <a:lnTo>
                    <a:pt x="28" y="30313"/>
                  </a:lnTo>
                  <a:lnTo>
                    <a:pt x="55" y="30396"/>
                  </a:lnTo>
                  <a:lnTo>
                    <a:pt x="83" y="30478"/>
                  </a:lnTo>
                  <a:lnTo>
                    <a:pt x="138" y="30533"/>
                  </a:lnTo>
                  <a:lnTo>
                    <a:pt x="304" y="30616"/>
                  </a:lnTo>
                  <a:lnTo>
                    <a:pt x="469" y="30644"/>
                  </a:lnTo>
                  <a:lnTo>
                    <a:pt x="635" y="30616"/>
                  </a:lnTo>
                  <a:lnTo>
                    <a:pt x="772" y="30533"/>
                  </a:lnTo>
                  <a:lnTo>
                    <a:pt x="828" y="30478"/>
                  </a:lnTo>
                  <a:lnTo>
                    <a:pt x="883" y="30396"/>
                  </a:lnTo>
                  <a:lnTo>
                    <a:pt x="910" y="30313"/>
                  </a:lnTo>
                  <a:lnTo>
                    <a:pt x="910" y="30230"/>
                  </a:lnTo>
                  <a:lnTo>
                    <a:pt x="910" y="414"/>
                  </a:lnTo>
                  <a:lnTo>
                    <a:pt x="910" y="331"/>
                  </a:lnTo>
                  <a:lnTo>
                    <a:pt x="883" y="248"/>
                  </a:lnTo>
                  <a:lnTo>
                    <a:pt x="828" y="166"/>
                  </a:lnTo>
                  <a:lnTo>
                    <a:pt x="772" y="110"/>
                  </a:lnTo>
                  <a:lnTo>
                    <a:pt x="635" y="28"/>
                  </a:lnTo>
                  <a:lnTo>
                    <a:pt x="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52"/>
          <p:cNvGrpSpPr/>
          <p:nvPr/>
        </p:nvGrpSpPr>
        <p:grpSpPr>
          <a:xfrm>
            <a:off x="3729305" y="1396766"/>
            <a:ext cx="1592824" cy="1362978"/>
            <a:chOff x="3729305" y="1396766"/>
            <a:chExt cx="1592824" cy="1362978"/>
          </a:xfrm>
        </p:grpSpPr>
        <p:sp>
          <p:nvSpPr>
            <p:cNvPr id="405" name="Google Shape;405;p52"/>
            <p:cNvSpPr/>
            <p:nvPr/>
          </p:nvSpPr>
          <p:spPr>
            <a:xfrm>
              <a:off x="4421628" y="1396766"/>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2"/>
            <p:cNvSpPr/>
            <p:nvPr/>
          </p:nvSpPr>
          <p:spPr>
            <a:xfrm>
              <a:off x="3729305" y="2311850"/>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2"/>
            <p:cNvSpPr/>
            <p:nvPr/>
          </p:nvSpPr>
          <p:spPr>
            <a:xfrm>
              <a:off x="4525717" y="2311850"/>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2"/>
            <p:cNvSpPr/>
            <p:nvPr/>
          </p:nvSpPr>
          <p:spPr>
            <a:xfrm>
              <a:off x="4395247" y="2180918"/>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2"/>
            <p:cNvSpPr/>
            <p:nvPr/>
          </p:nvSpPr>
          <p:spPr>
            <a:xfrm>
              <a:off x="4452244" y="2238376"/>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2"/>
            <p:cNvSpPr/>
            <p:nvPr/>
          </p:nvSpPr>
          <p:spPr>
            <a:xfrm>
              <a:off x="4662761" y="2395210"/>
              <a:ext cx="551522"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2"/>
            <p:cNvSpPr/>
            <p:nvPr/>
          </p:nvSpPr>
          <p:spPr>
            <a:xfrm>
              <a:off x="3820674" y="2395210"/>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2"/>
            <p:cNvSpPr/>
            <p:nvPr/>
          </p:nvSpPr>
          <p:spPr>
            <a:xfrm>
              <a:off x="4516292" y="1508385"/>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2C690E-7E6B-744F-AC7F-94A97F59F355}"/>
              </a:ext>
            </a:extLst>
          </p:cNvPr>
          <p:cNvSpPr>
            <a:spLocks noGrp="1"/>
          </p:cNvSpPr>
          <p:nvPr>
            <p:ph type="body" idx="1"/>
          </p:nvPr>
        </p:nvSpPr>
        <p:spPr>
          <a:xfrm>
            <a:off x="723900" y="1341175"/>
            <a:ext cx="4223413" cy="3259200"/>
          </a:xfrm>
        </p:spPr>
        <p:txBody>
          <a:bodyPr/>
          <a:lstStyle/>
          <a:p>
            <a:pPr marL="139700" indent="0">
              <a:buNone/>
            </a:pPr>
            <a:r>
              <a:rPr lang="en-US" b="1" dirty="0"/>
              <a:t>T</a:t>
            </a:r>
            <a:r>
              <a:rPr lang="en-US" dirty="0"/>
              <a:t>rigonometric regressors to model multiple-</a:t>
            </a:r>
            <a:r>
              <a:rPr lang="en-US" dirty="0" err="1"/>
              <a:t>seasonalities</a:t>
            </a:r>
            <a:endParaRPr lang="en-US" dirty="0"/>
          </a:p>
          <a:p>
            <a:pPr marL="139700" indent="0">
              <a:buNone/>
            </a:pPr>
            <a:r>
              <a:rPr lang="en-US" b="1" dirty="0"/>
              <a:t>B</a:t>
            </a:r>
            <a:r>
              <a:rPr lang="en-US" dirty="0"/>
              <a:t>ox-Cox transformations</a:t>
            </a:r>
          </a:p>
          <a:p>
            <a:pPr marL="139700" indent="0">
              <a:buNone/>
            </a:pPr>
            <a:r>
              <a:rPr lang="en-US" b="1" dirty="0"/>
              <a:t>A</a:t>
            </a:r>
            <a:r>
              <a:rPr lang="en-US" dirty="0"/>
              <a:t>RMA errors</a:t>
            </a:r>
          </a:p>
          <a:p>
            <a:pPr marL="139700" indent="0">
              <a:buNone/>
            </a:pPr>
            <a:r>
              <a:rPr lang="en-US" b="1" dirty="0"/>
              <a:t>T</a:t>
            </a:r>
            <a:r>
              <a:rPr lang="en-US" dirty="0"/>
              <a:t>rend</a:t>
            </a:r>
          </a:p>
          <a:p>
            <a:pPr marL="139700" indent="0">
              <a:buNone/>
            </a:pPr>
            <a:r>
              <a:rPr lang="en-US" b="1" dirty="0"/>
              <a:t>S</a:t>
            </a:r>
            <a:r>
              <a:rPr lang="en-US" dirty="0"/>
              <a:t>easonality</a:t>
            </a:r>
          </a:p>
          <a:p>
            <a:pPr marL="139700" indent="0">
              <a:buNone/>
            </a:pPr>
            <a:endParaRPr lang="en-US" dirty="0"/>
          </a:p>
          <a:p>
            <a:pPr marL="139700" indent="0">
              <a:buNone/>
            </a:pPr>
            <a:r>
              <a:rPr lang="en-US" dirty="0"/>
              <a:t>However, it is a complex model, so there is risk of overfitting the train data, as well as the model being computationally expensive</a:t>
            </a:r>
          </a:p>
          <a:p>
            <a:pPr marL="139700" indent="0">
              <a:buNone/>
            </a:pPr>
            <a:endParaRPr lang="en-US" dirty="0"/>
          </a:p>
          <a:p>
            <a:pPr marL="139700" indent="0">
              <a:buNone/>
            </a:pPr>
            <a:endParaRPr lang="en-US" dirty="0"/>
          </a:p>
          <a:p>
            <a:pPr marL="139700" indent="0">
              <a:buNone/>
            </a:pPr>
            <a:r>
              <a:rPr lang="en-US" dirty="0"/>
              <a:t>I built the TBATS model using the train data (1/1/2017 00:00 - 12/10/2017 23:50) with a seasonal period of 144.</a:t>
            </a:r>
          </a:p>
        </p:txBody>
      </p:sp>
      <p:sp>
        <p:nvSpPr>
          <p:cNvPr id="3" name="Title 2">
            <a:extLst>
              <a:ext uri="{FF2B5EF4-FFF2-40B4-BE49-F238E27FC236}">
                <a16:creationId xmlns:a16="http://schemas.microsoft.com/office/drawing/2014/main" id="{7CD8DC65-487C-EE4A-8643-9B2176A3C1F3}"/>
              </a:ext>
            </a:extLst>
          </p:cNvPr>
          <p:cNvSpPr>
            <a:spLocks noGrp="1"/>
          </p:cNvSpPr>
          <p:nvPr>
            <p:ph type="title"/>
          </p:nvPr>
        </p:nvSpPr>
        <p:spPr/>
        <p:txBody>
          <a:bodyPr/>
          <a:lstStyle/>
          <a:p>
            <a:r>
              <a:rPr lang="en-US" dirty="0"/>
              <a:t>Proposed Approach - TBATS</a:t>
            </a:r>
          </a:p>
        </p:txBody>
      </p:sp>
      <p:pic>
        <p:nvPicPr>
          <p:cNvPr id="5" name="Picture 4" descr="A picture containing screenshot, sketch&#10;&#10;Description automatically generated">
            <a:extLst>
              <a:ext uri="{FF2B5EF4-FFF2-40B4-BE49-F238E27FC236}">
                <a16:creationId xmlns:a16="http://schemas.microsoft.com/office/drawing/2014/main" id="{CE603C07-4437-A249-A43A-88D6FBA6EA99}"/>
              </a:ext>
            </a:extLst>
          </p:cNvPr>
          <p:cNvPicPr>
            <a:picLocks noChangeAspect="1"/>
          </p:cNvPicPr>
          <p:nvPr/>
        </p:nvPicPr>
        <p:blipFill rotWithShape="1">
          <a:blip r:embed="rId2"/>
          <a:srcRect l="1337" t="3639" r="2926" b="4161"/>
          <a:stretch/>
        </p:blipFill>
        <p:spPr>
          <a:xfrm>
            <a:off x="4947313" y="1341175"/>
            <a:ext cx="4196687" cy="2886795"/>
          </a:xfrm>
          <a:prstGeom prst="rect">
            <a:avLst/>
          </a:prstGeom>
        </p:spPr>
      </p:pic>
    </p:spTree>
    <p:extLst>
      <p:ext uri="{BB962C8B-B14F-4D97-AF65-F5344CB8AC3E}">
        <p14:creationId xmlns:p14="http://schemas.microsoft.com/office/powerpoint/2010/main" val="835193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DA6B52-5E3F-0341-B725-D4A82766B464}"/>
              </a:ext>
            </a:extLst>
          </p:cNvPr>
          <p:cNvSpPr>
            <a:spLocks noGrp="1"/>
          </p:cNvSpPr>
          <p:nvPr>
            <p:ph type="body" idx="1"/>
          </p:nvPr>
        </p:nvSpPr>
        <p:spPr>
          <a:xfrm>
            <a:off x="723900" y="1341175"/>
            <a:ext cx="7253216" cy="3259200"/>
          </a:xfrm>
        </p:spPr>
        <p:txBody>
          <a:bodyPr/>
          <a:lstStyle/>
          <a:p>
            <a:pPr marL="139700" indent="0">
              <a:buNone/>
            </a:pPr>
            <a:r>
              <a:rPr lang="en-US" dirty="0"/>
              <a:t>SARIMA also handles seasonality but is a simpler model. This will make the time to create the model faster, and may help with overfitting</a:t>
            </a:r>
          </a:p>
          <a:p>
            <a:pPr marL="139700" indent="0">
              <a:buNone/>
            </a:pPr>
            <a:endParaRPr lang="en-US" dirty="0"/>
          </a:p>
          <a:p>
            <a:pPr marL="139700" indent="0">
              <a:buNone/>
            </a:pPr>
            <a:endParaRPr lang="en-US" dirty="0"/>
          </a:p>
          <a:p>
            <a:pPr marL="139700" indent="0">
              <a:buNone/>
            </a:pPr>
            <a:r>
              <a:rPr lang="en-US" dirty="0"/>
              <a:t>I built the SARIMA model using the train data (1/1/2017 00:00 - 12/10/2017 23:50) using </a:t>
            </a:r>
            <a:r>
              <a:rPr lang="en-US" dirty="0" err="1">
                <a:latin typeface="Andale Mono" panose="020B0509000000000004" pitchFamily="49" charset="0"/>
              </a:rPr>
              <a:t>auto.arima</a:t>
            </a:r>
            <a:r>
              <a:rPr lang="en-US" dirty="0"/>
              <a:t> with a seasonal frequency of 144.</a:t>
            </a:r>
          </a:p>
          <a:p>
            <a:pPr marL="139700" indent="0">
              <a:buNone/>
            </a:pPr>
            <a:endParaRPr lang="en-US" dirty="0"/>
          </a:p>
          <a:p>
            <a:pPr marL="139700" indent="0">
              <a:buNone/>
            </a:pPr>
            <a:r>
              <a:rPr lang="en-US" dirty="0"/>
              <a:t>Model: </a:t>
            </a:r>
            <a:r>
              <a:rPr lang="en-US" b="1" dirty="0"/>
              <a:t>ARIMA(3,0,0)(0,1,0)[144] </a:t>
            </a:r>
          </a:p>
        </p:txBody>
      </p:sp>
      <p:sp>
        <p:nvSpPr>
          <p:cNvPr id="3" name="Title 2">
            <a:extLst>
              <a:ext uri="{FF2B5EF4-FFF2-40B4-BE49-F238E27FC236}">
                <a16:creationId xmlns:a16="http://schemas.microsoft.com/office/drawing/2014/main" id="{A91F81A0-C56A-2B4E-9D97-2FA21664D23A}"/>
              </a:ext>
            </a:extLst>
          </p:cNvPr>
          <p:cNvSpPr>
            <a:spLocks noGrp="1"/>
          </p:cNvSpPr>
          <p:nvPr>
            <p:ph type="title"/>
          </p:nvPr>
        </p:nvSpPr>
        <p:spPr/>
        <p:txBody>
          <a:bodyPr/>
          <a:lstStyle/>
          <a:p>
            <a:r>
              <a:rPr lang="en-US" dirty="0"/>
              <a:t>Proposed Approach - SARIMA</a:t>
            </a:r>
          </a:p>
        </p:txBody>
      </p:sp>
    </p:spTree>
    <p:extLst>
      <p:ext uri="{BB962C8B-B14F-4D97-AF65-F5344CB8AC3E}">
        <p14:creationId xmlns:p14="http://schemas.microsoft.com/office/powerpoint/2010/main" val="417512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CFA6-C785-4A45-9294-EC925C0C5CAA}"/>
              </a:ext>
            </a:extLst>
          </p:cNvPr>
          <p:cNvSpPr>
            <a:spLocks noGrp="1"/>
          </p:cNvSpPr>
          <p:nvPr>
            <p:ph type="title"/>
          </p:nvPr>
        </p:nvSpPr>
        <p:spPr/>
        <p:txBody>
          <a:bodyPr/>
          <a:lstStyle/>
          <a:p>
            <a:r>
              <a:rPr lang="en-US" dirty="0"/>
              <a:t>Results - TBATS</a:t>
            </a:r>
          </a:p>
        </p:txBody>
      </p:sp>
      <p:sp>
        <p:nvSpPr>
          <p:cNvPr id="3" name="Subtitle 2">
            <a:extLst>
              <a:ext uri="{FF2B5EF4-FFF2-40B4-BE49-F238E27FC236}">
                <a16:creationId xmlns:a16="http://schemas.microsoft.com/office/drawing/2014/main" id="{382584D7-1350-DA48-B3B9-EE5DFC3B6905}"/>
              </a:ext>
            </a:extLst>
          </p:cNvPr>
          <p:cNvSpPr>
            <a:spLocks noGrp="1"/>
          </p:cNvSpPr>
          <p:nvPr>
            <p:ph type="subTitle" idx="1"/>
          </p:nvPr>
        </p:nvSpPr>
        <p:spPr>
          <a:xfrm>
            <a:off x="723900" y="2571749"/>
            <a:ext cx="3436800" cy="1062381"/>
          </a:xfrm>
        </p:spPr>
        <p:txBody>
          <a:bodyPr/>
          <a:lstStyle/>
          <a:p>
            <a:endParaRPr lang="en-US" dirty="0"/>
          </a:p>
        </p:txBody>
      </p:sp>
      <p:pic>
        <p:nvPicPr>
          <p:cNvPr id="5" name="Picture 4" descr="A picture containing text, screenshot, comb, design&#10;&#10;Description automatically generated">
            <a:extLst>
              <a:ext uri="{FF2B5EF4-FFF2-40B4-BE49-F238E27FC236}">
                <a16:creationId xmlns:a16="http://schemas.microsoft.com/office/drawing/2014/main" id="{78C11DAF-0D3E-E742-901D-D74BBD4E07AB}"/>
              </a:ext>
            </a:extLst>
          </p:cNvPr>
          <p:cNvPicPr>
            <a:picLocks noChangeAspect="1"/>
          </p:cNvPicPr>
          <p:nvPr/>
        </p:nvPicPr>
        <p:blipFill>
          <a:blip r:embed="rId3"/>
          <a:stretch>
            <a:fillRect/>
          </a:stretch>
        </p:blipFill>
        <p:spPr>
          <a:xfrm>
            <a:off x="725032" y="2493387"/>
            <a:ext cx="3712465" cy="2651760"/>
          </a:xfrm>
          <a:prstGeom prst="rect">
            <a:avLst/>
          </a:prstGeom>
        </p:spPr>
      </p:pic>
      <p:pic>
        <p:nvPicPr>
          <p:cNvPr id="7" name="Picture 6" descr="A picture containing text, screenshot, line, plot&#10;&#10;Description automatically generated">
            <a:extLst>
              <a:ext uri="{FF2B5EF4-FFF2-40B4-BE49-F238E27FC236}">
                <a16:creationId xmlns:a16="http://schemas.microsoft.com/office/drawing/2014/main" id="{A7334D65-7D1A-C346-9541-B4EC5FF485F9}"/>
              </a:ext>
            </a:extLst>
          </p:cNvPr>
          <p:cNvPicPr>
            <a:picLocks noChangeAspect="1"/>
          </p:cNvPicPr>
          <p:nvPr/>
        </p:nvPicPr>
        <p:blipFill rotWithShape="1">
          <a:blip r:embed="rId4"/>
          <a:srcRect r="2107"/>
          <a:stretch/>
        </p:blipFill>
        <p:spPr>
          <a:xfrm>
            <a:off x="4784704" y="2493387"/>
            <a:ext cx="3634264" cy="2651760"/>
          </a:xfrm>
          <a:prstGeom prst="rect">
            <a:avLst/>
          </a:prstGeom>
        </p:spPr>
      </p:pic>
      <p:graphicFrame>
        <p:nvGraphicFramePr>
          <p:cNvPr id="8" name="Google Shape;1933;p102">
            <a:extLst>
              <a:ext uri="{FF2B5EF4-FFF2-40B4-BE49-F238E27FC236}">
                <a16:creationId xmlns:a16="http://schemas.microsoft.com/office/drawing/2014/main" id="{78D2E6A4-AB39-FE4E-BE02-C1423DD538F7}"/>
              </a:ext>
            </a:extLst>
          </p:cNvPr>
          <p:cNvGraphicFramePr/>
          <p:nvPr>
            <p:extLst>
              <p:ext uri="{D42A27DB-BD31-4B8C-83A1-F6EECF244321}">
                <p14:modId xmlns:p14="http://schemas.microsoft.com/office/powerpoint/2010/main" val="1470713986"/>
              </p:ext>
            </p:extLst>
          </p:nvPr>
        </p:nvGraphicFramePr>
        <p:xfrm>
          <a:off x="2113592" y="1133548"/>
          <a:ext cx="4913195" cy="1188630"/>
        </p:xfrm>
        <a:graphic>
          <a:graphicData uri="http://schemas.openxmlformats.org/drawingml/2006/table">
            <a:tbl>
              <a:tblPr>
                <a:noFill/>
                <a:tableStyleId>{7D611F2D-EB03-4326-AC9E-66C52EF6D3F2}</a:tableStyleId>
              </a:tblPr>
              <a:tblGrid>
                <a:gridCol w="642065">
                  <a:extLst>
                    <a:ext uri="{9D8B030D-6E8A-4147-A177-3AD203B41FA5}">
                      <a16:colId xmlns:a16="http://schemas.microsoft.com/office/drawing/2014/main" val="20000"/>
                    </a:ext>
                  </a:extLst>
                </a:gridCol>
                <a:gridCol w="711855">
                  <a:extLst>
                    <a:ext uri="{9D8B030D-6E8A-4147-A177-3AD203B41FA5}">
                      <a16:colId xmlns:a16="http://schemas.microsoft.com/office/drawing/2014/main" val="20001"/>
                    </a:ext>
                  </a:extLst>
                </a:gridCol>
                <a:gridCol w="711855">
                  <a:extLst>
                    <a:ext uri="{9D8B030D-6E8A-4147-A177-3AD203B41FA5}">
                      <a16:colId xmlns:a16="http://schemas.microsoft.com/office/drawing/2014/main" val="20002"/>
                    </a:ext>
                  </a:extLst>
                </a:gridCol>
                <a:gridCol w="711855">
                  <a:extLst>
                    <a:ext uri="{9D8B030D-6E8A-4147-A177-3AD203B41FA5}">
                      <a16:colId xmlns:a16="http://schemas.microsoft.com/office/drawing/2014/main" val="20003"/>
                    </a:ext>
                  </a:extLst>
                </a:gridCol>
                <a:gridCol w="711855">
                  <a:extLst>
                    <a:ext uri="{9D8B030D-6E8A-4147-A177-3AD203B41FA5}">
                      <a16:colId xmlns:a16="http://schemas.microsoft.com/office/drawing/2014/main" val="20004"/>
                    </a:ext>
                  </a:extLst>
                </a:gridCol>
                <a:gridCol w="711855">
                  <a:extLst>
                    <a:ext uri="{9D8B030D-6E8A-4147-A177-3AD203B41FA5}">
                      <a16:colId xmlns:a16="http://schemas.microsoft.com/office/drawing/2014/main" val="1192436249"/>
                    </a:ext>
                  </a:extLst>
                </a:gridCol>
                <a:gridCol w="711855">
                  <a:extLst>
                    <a:ext uri="{9D8B030D-6E8A-4147-A177-3AD203B41FA5}">
                      <a16:colId xmlns:a16="http://schemas.microsoft.com/office/drawing/2014/main" val="20005"/>
                    </a:ext>
                  </a:extLst>
                </a:gridCol>
              </a:tblGrid>
              <a:tr h="395419">
                <a:tc>
                  <a:txBody>
                    <a:bodyPr/>
                    <a:lstStyle/>
                    <a:p>
                      <a:pPr marL="0" lvl="0" indent="0" algn="ctr" rtl="0">
                        <a:spcBef>
                          <a:spcPts val="0"/>
                        </a:spcBef>
                        <a:spcAft>
                          <a:spcPts val="0"/>
                        </a:spcAft>
                        <a:buNone/>
                      </a:pP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ME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RMSE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MAE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MPE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MAPE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lgn="ctr">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lgn="ctr">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MASE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95419">
                <a:tc>
                  <a:txBody>
                    <a:bodyPr/>
                    <a:lstStyle/>
                    <a:p>
                      <a:pPr marL="0" lvl="0" indent="0" algn="l" rtl="0">
                        <a:spcBef>
                          <a:spcPts val="0"/>
                        </a:spcBef>
                        <a:spcAft>
                          <a:spcPts val="0"/>
                        </a:spcAft>
                        <a:buNone/>
                      </a:pPr>
                      <a:r>
                        <a:rPr lang="en" sz="1400" b="1" dirty="0">
                          <a:solidFill>
                            <a:schemeClr val="dk1"/>
                          </a:solidFill>
                          <a:latin typeface="Encode Sans"/>
                          <a:ea typeface="Encode Sans"/>
                          <a:cs typeface="Encode Sans"/>
                          <a:sym typeface="Encode Sans"/>
                        </a:rPr>
                        <a:t>Train</a:t>
                      </a:r>
                      <a:endParaRPr sz="1400" b="1"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0.474</a:t>
                      </a: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410.923</a:t>
                      </a: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260.04</a:t>
                      </a: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-0.010</a:t>
                      </a: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0.820</a:t>
                      </a:r>
                    </a:p>
                  </a:txBody>
                  <a:tcPr marL="91425" marR="91425" marT="91425" marB="91425" anchor="ctr">
                    <a:lnL w="19050" cap="flat" cmpd="sng">
                      <a:solidFill>
                        <a:schemeClr val="accent6"/>
                      </a:solidFill>
                      <a:prstDash val="solid"/>
                      <a:round/>
                      <a:headEnd type="none" w="sm" len="sm"/>
                      <a:tailEnd type="none" w="sm" len="sm"/>
                    </a:lnL>
                    <a:lnR w="19050" cap="flat" cmpd="sng" algn="ctr">
                      <a:solidFill>
                        <a:schemeClr val="accent6"/>
                      </a:solidFill>
                      <a:prstDash val="solid"/>
                      <a:round/>
                      <a:headEnd type="none" w="sm" len="sm"/>
                      <a:tailEnd type="none" w="sm" len="sm"/>
                    </a:lnR>
                    <a:lnT w="19050" cap="flat" cmpd="sng" algn="ctr">
                      <a:solidFill>
                        <a:schemeClr val="accent6"/>
                      </a:solidFill>
                      <a:prstDash val="solid"/>
                      <a:round/>
                      <a:headEnd type="none" w="sm" len="sm"/>
                      <a:tailEnd type="none" w="sm" len="sm"/>
                    </a:lnT>
                    <a:lnB w="19050"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0.600</a:t>
                      </a: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95419">
                <a:tc>
                  <a:txBody>
                    <a:bodyPr/>
                    <a:lstStyle/>
                    <a:p>
                      <a:pPr marL="0" lvl="0" indent="0" algn="l" rtl="0">
                        <a:spcBef>
                          <a:spcPts val="0"/>
                        </a:spcBef>
                        <a:spcAft>
                          <a:spcPts val="0"/>
                        </a:spcAft>
                        <a:buNone/>
                      </a:pPr>
                      <a:r>
                        <a:rPr lang="en" sz="1400" b="1" dirty="0">
                          <a:solidFill>
                            <a:schemeClr val="dk1"/>
                          </a:solidFill>
                          <a:latin typeface="Encode Sans"/>
                          <a:ea typeface="Encode Sans"/>
                          <a:cs typeface="Encode Sans"/>
                          <a:sym typeface="Encode Sans"/>
                        </a:rPr>
                        <a:t>Test</a:t>
                      </a:r>
                      <a:endParaRPr sz="1400" b="1"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674.98</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1491.04</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1156.175</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1.957</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3.909</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lgn="ctr">
                      <a:solidFill>
                        <a:schemeClr val="accent6"/>
                      </a:solidFill>
                      <a:prstDash val="solid"/>
                      <a:round/>
                      <a:headEnd type="none" w="sm" len="sm"/>
                      <a:tailEnd type="none" w="sm" len="sm"/>
                    </a:lnR>
                    <a:lnT w="19050" cap="flat" cmpd="sng" algn="ctr">
                      <a:solidFill>
                        <a:schemeClr val="accent6"/>
                      </a:solidFill>
                      <a:prstDash val="solid"/>
                      <a:round/>
                      <a:headEnd type="none" w="sm" len="sm"/>
                      <a:tailEnd type="none" w="sm" len="sm"/>
                    </a:lnT>
                    <a:lnB w="19050"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2.666</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33720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CFA6-C785-4A45-9294-EC925C0C5CAA}"/>
              </a:ext>
            </a:extLst>
          </p:cNvPr>
          <p:cNvSpPr>
            <a:spLocks noGrp="1"/>
          </p:cNvSpPr>
          <p:nvPr>
            <p:ph type="title"/>
          </p:nvPr>
        </p:nvSpPr>
        <p:spPr/>
        <p:txBody>
          <a:bodyPr/>
          <a:lstStyle/>
          <a:p>
            <a:r>
              <a:rPr lang="en-US" dirty="0"/>
              <a:t>Results - SARIMA</a:t>
            </a:r>
          </a:p>
        </p:txBody>
      </p:sp>
      <p:sp>
        <p:nvSpPr>
          <p:cNvPr id="3" name="Subtitle 2">
            <a:extLst>
              <a:ext uri="{FF2B5EF4-FFF2-40B4-BE49-F238E27FC236}">
                <a16:creationId xmlns:a16="http://schemas.microsoft.com/office/drawing/2014/main" id="{382584D7-1350-DA48-B3B9-EE5DFC3B6905}"/>
              </a:ext>
            </a:extLst>
          </p:cNvPr>
          <p:cNvSpPr>
            <a:spLocks noGrp="1"/>
          </p:cNvSpPr>
          <p:nvPr>
            <p:ph type="subTitle" idx="1"/>
          </p:nvPr>
        </p:nvSpPr>
        <p:spPr>
          <a:xfrm>
            <a:off x="723900" y="2571749"/>
            <a:ext cx="3436800" cy="1062381"/>
          </a:xfrm>
        </p:spPr>
        <p:txBody>
          <a:bodyPr/>
          <a:lstStyle/>
          <a:p>
            <a:endParaRPr lang="en-US" dirty="0"/>
          </a:p>
        </p:txBody>
      </p:sp>
      <p:graphicFrame>
        <p:nvGraphicFramePr>
          <p:cNvPr id="8" name="Google Shape;1933;p102">
            <a:extLst>
              <a:ext uri="{FF2B5EF4-FFF2-40B4-BE49-F238E27FC236}">
                <a16:creationId xmlns:a16="http://schemas.microsoft.com/office/drawing/2014/main" id="{78D2E6A4-AB39-FE4E-BE02-C1423DD538F7}"/>
              </a:ext>
            </a:extLst>
          </p:cNvPr>
          <p:cNvGraphicFramePr/>
          <p:nvPr>
            <p:extLst>
              <p:ext uri="{D42A27DB-BD31-4B8C-83A1-F6EECF244321}">
                <p14:modId xmlns:p14="http://schemas.microsoft.com/office/powerpoint/2010/main" val="696180930"/>
              </p:ext>
            </p:extLst>
          </p:nvPr>
        </p:nvGraphicFramePr>
        <p:xfrm>
          <a:off x="1943899" y="1133548"/>
          <a:ext cx="5256201" cy="1188630"/>
        </p:xfrm>
        <a:graphic>
          <a:graphicData uri="http://schemas.openxmlformats.org/drawingml/2006/table">
            <a:tbl>
              <a:tblPr>
                <a:noFill/>
                <a:tableStyleId>{7D611F2D-EB03-4326-AC9E-66C52EF6D3F2}</a:tableStyleId>
              </a:tblPr>
              <a:tblGrid>
                <a:gridCol w="686889">
                  <a:extLst>
                    <a:ext uri="{9D8B030D-6E8A-4147-A177-3AD203B41FA5}">
                      <a16:colId xmlns:a16="http://schemas.microsoft.com/office/drawing/2014/main" val="20000"/>
                    </a:ext>
                  </a:extLst>
                </a:gridCol>
                <a:gridCol w="761552">
                  <a:extLst>
                    <a:ext uri="{9D8B030D-6E8A-4147-A177-3AD203B41FA5}">
                      <a16:colId xmlns:a16="http://schemas.microsoft.com/office/drawing/2014/main" val="20001"/>
                    </a:ext>
                  </a:extLst>
                </a:gridCol>
                <a:gridCol w="761552">
                  <a:extLst>
                    <a:ext uri="{9D8B030D-6E8A-4147-A177-3AD203B41FA5}">
                      <a16:colId xmlns:a16="http://schemas.microsoft.com/office/drawing/2014/main" val="20002"/>
                    </a:ext>
                  </a:extLst>
                </a:gridCol>
                <a:gridCol w="761552">
                  <a:extLst>
                    <a:ext uri="{9D8B030D-6E8A-4147-A177-3AD203B41FA5}">
                      <a16:colId xmlns:a16="http://schemas.microsoft.com/office/drawing/2014/main" val="20003"/>
                    </a:ext>
                  </a:extLst>
                </a:gridCol>
                <a:gridCol w="761552">
                  <a:extLst>
                    <a:ext uri="{9D8B030D-6E8A-4147-A177-3AD203B41FA5}">
                      <a16:colId xmlns:a16="http://schemas.microsoft.com/office/drawing/2014/main" val="20004"/>
                    </a:ext>
                  </a:extLst>
                </a:gridCol>
                <a:gridCol w="761552">
                  <a:extLst>
                    <a:ext uri="{9D8B030D-6E8A-4147-A177-3AD203B41FA5}">
                      <a16:colId xmlns:a16="http://schemas.microsoft.com/office/drawing/2014/main" val="1192436249"/>
                    </a:ext>
                  </a:extLst>
                </a:gridCol>
                <a:gridCol w="761552">
                  <a:extLst>
                    <a:ext uri="{9D8B030D-6E8A-4147-A177-3AD203B41FA5}">
                      <a16:colId xmlns:a16="http://schemas.microsoft.com/office/drawing/2014/main" val="20005"/>
                    </a:ext>
                  </a:extLst>
                </a:gridCol>
              </a:tblGrid>
              <a:tr h="332114">
                <a:tc>
                  <a:txBody>
                    <a:bodyPr/>
                    <a:lstStyle/>
                    <a:p>
                      <a:pPr marL="0" lvl="0" indent="0" algn="ctr" rtl="0">
                        <a:spcBef>
                          <a:spcPts val="0"/>
                        </a:spcBef>
                        <a:spcAft>
                          <a:spcPts val="0"/>
                        </a:spcAft>
                        <a:buNone/>
                      </a:pP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ME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RMSE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MAE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MPE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MAPE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lgn="ctr">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lgn="ctr">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sz="1400" b="1" dirty="0">
                          <a:solidFill>
                            <a:schemeClr val="lt1"/>
                          </a:solidFill>
                          <a:latin typeface="Encode Sans"/>
                          <a:ea typeface="Encode Sans"/>
                          <a:cs typeface="Encode Sans"/>
                          <a:sym typeface="Encode Sans"/>
                        </a:rPr>
                        <a:t>MASE</a:t>
                      </a:r>
                      <a:endParaRPr sz="1400" b="1" dirty="0">
                        <a:solidFill>
                          <a:schemeClr val="lt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32114">
                <a:tc>
                  <a:txBody>
                    <a:bodyPr/>
                    <a:lstStyle/>
                    <a:p>
                      <a:pPr marL="0" lvl="0" indent="0" algn="l" rtl="0">
                        <a:spcBef>
                          <a:spcPts val="0"/>
                        </a:spcBef>
                        <a:spcAft>
                          <a:spcPts val="0"/>
                        </a:spcAft>
                        <a:buNone/>
                      </a:pPr>
                      <a:r>
                        <a:rPr lang="en" sz="1400" b="1" dirty="0">
                          <a:solidFill>
                            <a:schemeClr val="dk1"/>
                          </a:solidFill>
                          <a:latin typeface="Encode Sans"/>
                          <a:ea typeface="Encode Sans"/>
                          <a:cs typeface="Encode Sans"/>
                          <a:sym typeface="Encode Sans"/>
                        </a:rPr>
                        <a:t>Train</a:t>
                      </a:r>
                      <a:endParaRPr sz="1400" b="1"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0.142</a:t>
                      </a: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438.935</a:t>
                      </a: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266.596</a:t>
                      </a: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-0.011</a:t>
                      </a: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0.852</a:t>
                      </a:r>
                    </a:p>
                  </a:txBody>
                  <a:tcPr marL="91425" marR="91425" marT="91425" marB="91425" anchor="ctr">
                    <a:lnL w="19050" cap="flat" cmpd="sng">
                      <a:solidFill>
                        <a:schemeClr val="accent6"/>
                      </a:solidFill>
                      <a:prstDash val="solid"/>
                      <a:round/>
                      <a:headEnd type="none" w="sm" len="sm"/>
                      <a:tailEnd type="none" w="sm" len="sm"/>
                    </a:lnL>
                    <a:lnR w="19050" cap="flat" cmpd="sng" algn="ctr">
                      <a:solidFill>
                        <a:schemeClr val="accent6"/>
                      </a:solidFill>
                      <a:prstDash val="solid"/>
                      <a:round/>
                      <a:headEnd type="none" w="sm" len="sm"/>
                      <a:tailEnd type="none" w="sm" len="sm"/>
                    </a:lnR>
                    <a:lnT w="19050" cap="flat" cmpd="sng" algn="ctr">
                      <a:solidFill>
                        <a:schemeClr val="accent6"/>
                      </a:solidFill>
                      <a:prstDash val="solid"/>
                      <a:round/>
                      <a:headEnd type="none" w="sm" len="sm"/>
                      <a:tailEnd type="none" w="sm" len="sm"/>
                    </a:lnT>
                    <a:lnB w="19050"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0.615</a:t>
                      </a: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32114">
                <a:tc>
                  <a:txBody>
                    <a:bodyPr/>
                    <a:lstStyle/>
                    <a:p>
                      <a:pPr marL="0" lvl="0" indent="0" algn="l" rtl="0">
                        <a:spcBef>
                          <a:spcPts val="0"/>
                        </a:spcBef>
                        <a:spcAft>
                          <a:spcPts val="0"/>
                        </a:spcAft>
                        <a:buNone/>
                      </a:pPr>
                      <a:r>
                        <a:rPr lang="en" sz="1400" b="1" dirty="0">
                          <a:solidFill>
                            <a:schemeClr val="dk1"/>
                          </a:solidFill>
                          <a:latin typeface="Encode Sans"/>
                          <a:ea typeface="Encode Sans"/>
                          <a:cs typeface="Encode Sans"/>
                          <a:sym typeface="Encode Sans"/>
                        </a:rPr>
                        <a:t>Test</a:t>
                      </a:r>
                      <a:endParaRPr sz="1400" b="1"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1638.84</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2377.233</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1802.43</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5.495</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6.144</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lgn="ctr">
                      <a:solidFill>
                        <a:schemeClr val="accent6"/>
                      </a:solidFill>
                      <a:prstDash val="solid"/>
                      <a:round/>
                      <a:headEnd type="none" w="sm" len="sm"/>
                      <a:tailEnd type="none" w="sm" len="sm"/>
                    </a:lnR>
                    <a:lnT w="19050" cap="flat" cmpd="sng" algn="ctr">
                      <a:solidFill>
                        <a:schemeClr val="accent6"/>
                      </a:solidFill>
                      <a:prstDash val="solid"/>
                      <a:round/>
                      <a:headEnd type="none" w="sm" len="sm"/>
                      <a:tailEnd type="none" w="sm" len="sm"/>
                    </a:lnT>
                    <a:lnB w="19050" cap="flat" cmpd="sng" algn="ctr">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Encode Sans"/>
                          <a:ea typeface="Encode Sans"/>
                          <a:cs typeface="Encode Sans"/>
                          <a:sym typeface="Encode Sans"/>
                        </a:rPr>
                        <a:t>4.156</a:t>
                      </a:r>
                      <a:endParaRPr sz="1200" dirty="0">
                        <a:solidFill>
                          <a:schemeClr val="dk1"/>
                        </a:solidFill>
                        <a:latin typeface="Encode Sans"/>
                        <a:ea typeface="Encode Sans"/>
                        <a:cs typeface="Encode Sans"/>
                        <a:sym typeface="Encode Sans"/>
                      </a:endParaRPr>
                    </a:p>
                  </a:txBody>
                  <a:tcPr marL="91425" marR="91425" marT="91425" marB="91425" anchor="ctr">
                    <a:lnL w="19050" cap="flat" cmpd="sng">
                      <a:solidFill>
                        <a:schemeClr val="accent6"/>
                      </a:solidFill>
                      <a:prstDash val="solid"/>
                      <a:round/>
                      <a:headEnd type="none" w="sm" len="sm"/>
                      <a:tailEnd type="none" w="sm" len="sm"/>
                    </a:lnL>
                    <a:lnR w="19050" cap="flat" cmpd="sng">
                      <a:solidFill>
                        <a:schemeClr val="accent6"/>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6" name="Picture 5" descr="A picture containing text, screenshot, comb, design&#10;&#10;Description automatically generated">
            <a:extLst>
              <a:ext uri="{FF2B5EF4-FFF2-40B4-BE49-F238E27FC236}">
                <a16:creationId xmlns:a16="http://schemas.microsoft.com/office/drawing/2014/main" id="{C957CBB6-9749-084D-A89F-07E40D2A14F5}"/>
              </a:ext>
            </a:extLst>
          </p:cNvPr>
          <p:cNvPicPr>
            <a:picLocks noChangeAspect="1"/>
          </p:cNvPicPr>
          <p:nvPr/>
        </p:nvPicPr>
        <p:blipFill>
          <a:blip r:embed="rId3"/>
          <a:stretch>
            <a:fillRect/>
          </a:stretch>
        </p:blipFill>
        <p:spPr>
          <a:xfrm>
            <a:off x="723900" y="2491740"/>
            <a:ext cx="3712464" cy="2651760"/>
          </a:xfrm>
          <a:prstGeom prst="rect">
            <a:avLst/>
          </a:prstGeom>
        </p:spPr>
      </p:pic>
      <p:pic>
        <p:nvPicPr>
          <p:cNvPr id="10" name="Picture 9" descr="A picture containing text, screenshot, plot, line&#10;&#10;Description automatically generated">
            <a:extLst>
              <a:ext uri="{FF2B5EF4-FFF2-40B4-BE49-F238E27FC236}">
                <a16:creationId xmlns:a16="http://schemas.microsoft.com/office/drawing/2014/main" id="{5F489290-04A1-ED4B-A660-4891396E954A}"/>
              </a:ext>
            </a:extLst>
          </p:cNvPr>
          <p:cNvPicPr>
            <a:picLocks noChangeAspect="1"/>
          </p:cNvPicPr>
          <p:nvPr/>
        </p:nvPicPr>
        <p:blipFill>
          <a:blip r:embed="rId4"/>
          <a:stretch>
            <a:fillRect/>
          </a:stretch>
        </p:blipFill>
        <p:spPr>
          <a:xfrm>
            <a:off x="4707637" y="2491740"/>
            <a:ext cx="3712464" cy="2651760"/>
          </a:xfrm>
          <a:prstGeom prst="rect">
            <a:avLst/>
          </a:prstGeom>
        </p:spPr>
      </p:pic>
    </p:spTree>
    <p:extLst>
      <p:ext uri="{BB962C8B-B14F-4D97-AF65-F5344CB8AC3E}">
        <p14:creationId xmlns:p14="http://schemas.microsoft.com/office/powerpoint/2010/main" val="1739033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4"/>
          <p:cNvSpPr txBox="1">
            <a:spLocks noGrp="1"/>
          </p:cNvSpPr>
          <p:nvPr>
            <p:ph type="title"/>
          </p:nvPr>
        </p:nvSpPr>
        <p:spPr>
          <a:xfrm>
            <a:off x="4870950" y="1527500"/>
            <a:ext cx="3550800" cy="75167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Comparison of Models</a:t>
            </a:r>
          </a:p>
        </p:txBody>
      </p:sp>
      <p:sp>
        <p:nvSpPr>
          <p:cNvPr id="580" name="Google Shape;580;p64"/>
          <p:cNvSpPr txBox="1">
            <a:spLocks noGrp="1"/>
          </p:cNvSpPr>
          <p:nvPr>
            <p:ph type="subTitle" idx="1"/>
          </p:nvPr>
        </p:nvSpPr>
        <p:spPr>
          <a:xfrm>
            <a:off x="4870950" y="2415689"/>
            <a:ext cx="3550800" cy="12003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TBATS</a:t>
            </a:r>
            <a:r>
              <a:rPr lang="en-US" dirty="0"/>
              <a:t> performed better that SARIMA on all accuracy metrics for the test data </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It should be noted that the accuracy of the training data on both models were about equal. This tells us that the SARIMA model overfit the training data.</a:t>
            </a:r>
            <a:endParaRPr dirty="0"/>
          </a:p>
        </p:txBody>
      </p:sp>
      <p:grpSp>
        <p:nvGrpSpPr>
          <p:cNvPr id="581" name="Google Shape;581;p64"/>
          <p:cNvGrpSpPr/>
          <p:nvPr/>
        </p:nvGrpSpPr>
        <p:grpSpPr>
          <a:xfrm>
            <a:off x="1078225" y="539487"/>
            <a:ext cx="3219096" cy="3467581"/>
            <a:chOff x="1078225" y="539487"/>
            <a:chExt cx="3219096" cy="3467581"/>
          </a:xfrm>
        </p:grpSpPr>
        <p:grpSp>
          <p:nvGrpSpPr>
            <p:cNvPr id="582" name="Google Shape;582;p64"/>
            <p:cNvGrpSpPr/>
            <p:nvPr/>
          </p:nvGrpSpPr>
          <p:grpSpPr>
            <a:xfrm>
              <a:off x="1267601" y="539487"/>
              <a:ext cx="3029720" cy="3334315"/>
              <a:chOff x="1267618" y="539484"/>
              <a:chExt cx="3099458" cy="3411064"/>
            </a:xfrm>
          </p:grpSpPr>
          <p:sp>
            <p:nvSpPr>
              <p:cNvPr id="583" name="Google Shape;583;p64"/>
              <p:cNvSpPr/>
              <p:nvPr/>
            </p:nvSpPr>
            <p:spPr>
              <a:xfrm>
                <a:off x="2399046" y="1464459"/>
                <a:ext cx="657475" cy="2484311"/>
              </a:xfrm>
              <a:custGeom>
                <a:avLst/>
                <a:gdLst/>
                <a:ahLst/>
                <a:cxnLst/>
                <a:rect l="l" t="t" r="r" b="b"/>
                <a:pathLst>
                  <a:path w="14591" h="55133" extrusionOk="0">
                    <a:moveTo>
                      <a:pt x="3691" y="1"/>
                    </a:moveTo>
                    <a:lnTo>
                      <a:pt x="3573" y="1762"/>
                    </a:lnTo>
                    <a:lnTo>
                      <a:pt x="3506" y="2799"/>
                    </a:lnTo>
                    <a:lnTo>
                      <a:pt x="3405" y="4247"/>
                    </a:lnTo>
                    <a:lnTo>
                      <a:pt x="3338" y="5292"/>
                    </a:lnTo>
                    <a:lnTo>
                      <a:pt x="3270" y="6331"/>
                    </a:lnTo>
                    <a:lnTo>
                      <a:pt x="3244" y="6678"/>
                    </a:lnTo>
                    <a:lnTo>
                      <a:pt x="3102" y="8823"/>
                    </a:lnTo>
                    <a:lnTo>
                      <a:pt x="3070" y="9259"/>
                    </a:lnTo>
                    <a:lnTo>
                      <a:pt x="3032" y="9861"/>
                    </a:lnTo>
                    <a:lnTo>
                      <a:pt x="2909" y="11689"/>
                    </a:lnTo>
                    <a:lnTo>
                      <a:pt x="2734" y="14269"/>
                    </a:lnTo>
                    <a:lnTo>
                      <a:pt x="2573" y="16701"/>
                    </a:lnTo>
                    <a:lnTo>
                      <a:pt x="0" y="55132"/>
                    </a:lnTo>
                    <a:lnTo>
                      <a:pt x="14590" y="55132"/>
                    </a:lnTo>
                    <a:lnTo>
                      <a:pt x="12016" y="16701"/>
                    </a:lnTo>
                    <a:lnTo>
                      <a:pt x="11855" y="14269"/>
                    </a:lnTo>
                    <a:lnTo>
                      <a:pt x="11681" y="11689"/>
                    </a:lnTo>
                    <a:lnTo>
                      <a:pt x="11556" y="9861"/>
                    </a:lnTo>
                    <a:lnTo>
                      <a:pt x="11518" y="9259"/>
                    </a:lnTo>
                    <a:lnTo>
                      <a:pt x="11487" y="8823"/>
                    </a:lnTo>
                    <a:lnTo>
                      <a:pt x="11345" y="6678"/>
                    </a:lnTo>
                    <a:lnTo>
                      <a:pt x="11320" y="6331"/>
                    </a:lnTo>
                    <a:lnTo>
                      <a:pt x="11251" y="5292"/>
                    </a:lnTo>
                    <a:lnTo>
                      <a:pt x="11183" y="4247"/>
                    </a:lnTo>
                    <a:lnTo>
                      <a:pt x="11085" y="2799"/>
                    </a:lnTo>
                    <a:lnTo>
                      <a:pt x="11015" y="1762"/>
                    </a:lnTo>
                    <a:lnTo>
                      <a:pt x="108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4"/>
              <p:cNvSpPr/>
              <p:nvPr/>
            </p:nvSpPr>
            <p:spPr>
              <a:xfrm>
                <a:off x="2556970" y="1543805"/>
                <a:ext cx="341557" cy="46773"/>
              </a:xfrm>
              <a:custGeom>
                <a:avLst/>
                <a:gdLst/>
                <a:ahLst/>
                <a:cxnLst/>
                <a:rect l="l" t="t" r="r" b="b"/>
                <a:pathLst>
                  <a:path w="7580" h="1038" extrusionOk="0">
                    <a:moveTo>
                      <a:pt x="68" y="1"/>
                    </a:moveTo>
                    <a:lnTo>
                      <a:pt x="1" y="1038"/>
                    </a:lnTo>
                    <a:lnTo>
                      <a:pt x="7580" y="1038"/>
                    </a:lnTo>
                    <a:lnTo>
                      <a:pt x="75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4"/>
              <p:cNvSpPr/>
              <p:nvPr/>
            </p:nvSpPr>
            <p:spPr>
              <a:xfrm>
                <a:off x="2546337" y="1702856"/>
                <a:ext cx="362826" cy="46863"/>
              </a:xfrm>
              <a:custGeom>
                <a:avLst/>
                <a:gdLst/>
                <a:ahLst/>
                <a:cxnLst/>
                <a:rect l="l" t="t" r="r" b="b"/>
                <a:pathLst>
                  <a:path w="8052" h="1040" extrusionOk="0">
                    <a:moveTo>
                      <a:pt x="69" y="1"/>
                    </a:moveTo>
                    <a:lnTo>
                      <a:pt x="1" y="1040"/>
                    </a:lnTo>
                    <a:lnTo>
                      <a:pt x="8051" y="1040"/>
                    </a:lnTo>
                    <a:lnTo>
                      <a:pt x="7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4"/>
              <p:cNvSpPr/>
              <p:nvPr/>
            </p:nvSpPr>
            <p:spPr>
              <a:xfrm>
                <a:off x="2535659" y="1861997"/>
                <a:ext cx="384139" cy="46773"/>
              </a:xfrm>
              <a:custGeom>
                <a:avLst/>
                <a:gdLst/>
                <a:ahLst/>
                <a:cxnLst/>
                <a:rect l="l" t="t" r="r" b="b"/>
                <a:pathLst>
                  <a:path w="8525" h="1038" extrusionOk="0">
                    <a:moveTo>
                      <a:pt x="70" y="0"/>
                    </a:moveTo>
                    <a:lnTo>
                      <a:pt x="38" y="436"/>
                    </a:lnTo>
                    <a:lnTo>
                      <a:pt x="0" y="1038"/>
                    </a:lnTo>
                    <a:lnTo>
                      <a:pt x="8524" y="1038"/>
                    </a:lnTo>
                    <a:lnTo>
                      <a:pt x="8486" y="436"/>
                    </a:lnTo>
                    <a:lnTo>
                      <a:pt x="84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4"/>
              <p:cNvSpPr/>
              <p:nvPr/>
            </p:nvSpPr>
            <p:spPr>
              <a:xfrm>
                <a:off x="2535659" y="1403722"/>
                <a:ext cx="384139" cy="60786"/>
              </a:xfrm>
              <a:custGeom>
                <a:avLst/>
                <a:gdLst/>
                <a:ahLst/>
                <a:cxnLst/>
                <a:rect l="l" t="t" r="r" b="b"/>
                <a:pathLst>
                  <a:path w="8525" h="1349" extrusionOk="0">
                    <a:moveTo>
                      <a:pt x="0" y="1"/>
                    </a:moveTo>
                    <a:lnTo>
                      <a:pt x="0" y="1349"/>
                    </a:lnTo>
                    <a:lnTo>
                      <a:pt x="8524" y="1349"/>
                    </a:lnTo>
                    <a:lnTo>
                      <a:pt x="8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4"/>
              <p:cNvSpPr/>
              <p:nvPr/>
            </p:nvSpPr>
            <p:spPr>
              <a:xfrm>
                <a:off x="2722195" y="1217321"/>
                <a:ext cx="147708" cy="142075"/>
              </a:xfrm>
              <a:custGeom>
                <a:avLst/>
                <a:gdLst/>
                <a:ahLst/>
                <a:cxnLst/>
                <a:rect l="l" t="t" r="r" b="b"/>
                <a:pathLst>
                  <a:path w="3278" h="3153" extrusionOk="0">
                    <a:moveTo>
                      <a:pt x="1703" y="1"/>
                    </a:moveTo>
                    <a:cubicBezTo>
                      <a:pt x="1064" y="1"/>
                      <a:pt x="490" y="384"/>
                      <a:pt x="245" y="974"/>
                    </a:cubicBezTo>
                    <a:cubicBezTo>
                      <a:pt x="1" y="1562"/>
                      <a:pt x="136" y="2240"/>
                      <a:pt x="587" y="2691"/>
                    </a:cubicBezTo>
                    <a:cubicBezTo>
                      <a:pt x="889" y="2993"/>
                      <a:pt x="1292" y="3153"/>
                      <a:pt x="1702" y="3153"/>
                    </a:cubicBezTo>
                    <a:cubicBezTo>
                      <a:pt x="1905" y="3153"/>
                      <a:pt x="2110" y="3113"/>
                      <a:pt x="2305" y="3033"/>
                    </a:cubicBezTo>
                    <a:cubicBezTo>
                      <a:pt x="2894" y="2788"/>
                      <a:pt x="3278" y="2214"/>
                      <a:pt x="3278" y="1576"/>
                    </a:cubicBezTo>
                    <a:cubicBezTo>
                      <a:pt x="3278" y="705"/>
                      <a:pt x="2572" y="1"/>
                      <a:pt x="1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4"/>
              <p:cNvSpPr/>
              <p:nvPr/>
            </p:nvSpPr>
            <p:spPr>
              <a:xfrm>
                <a:off x="2723862" y="539484"/>
                <a:ext cx="1643215" cy="635260"/>
              </a:xfrm>
              <a:custGeom>
                <a:avLst/>
                <a:gdLst/>
                <a:ahLst/>
                <a:cxnLst/>
                <a:rect l="l" t="t" r="r" b="b"/>
                <a:pathLst>
                  <a:path w="36467" h="14098" extrusionOk="0">
                    <a:moveTo>
                      <a:pt x="26662" y="0"/>
                    </a:moveTo>
                    <a:cubicBezTo>
                      <a:pt x="23160" y="0"/>
                      <a:pt x="20100" y="1844"/>
                      <a:pt x="18365" y="4592"/>
                    </a:cubicBezTo>
                    <a:cubicBezTo>
                      <a:pt x="18357" y="4605"/>
                      <a:pt x="18342" y="4613"/>
                      <a:pt x="18327" y="4613"/>
                    </a:cubicBezTo>
                    <a:cubicBezTo>
                      <a:pt x="18321" y="4613"/>
                      <a:pt x="18315" y="4612"/>
                      <a:pt x="18310" y="4609"/>
                    </a:cubicBezTo>
                    <a:cubicBezTo>
                      <a:pt x="17245" y="4094"/>
                      <a:pt x="16077" y="3827"/>
                      <a:pt x="14896" y="3827"/>
                    </a:cubicBezTo>
                    <a:cubicBezTo>
                      <a:pt x="11656" y="3827"/>
                      <a:pt x="8875" y="5783"/>
                      <a:pt x="7668" y="8583"/>
                    </a:cubicBezTo>
                    <a:cubicBezTo>
                      <a:pt x="7661" y="8600"/>
                      <a:pt x="7644" y="8610"/>
                      <a:pt x="7627" y="8610"/>
                    </a:cubicBezTo>
                    <a:cubicBezTo>
                      <a:pt x="7623" y="8610"/>
                      <a:pt x="7618" y="8609"/>
                      <a:pt x="7614" y="8607"/>
                    </a:cubicBezTo>
                    <a:cubicBezTo>
                      <a:pt x="7010" y="8394"/>
                      <a:pt x="6372" y="8266"/>
                      <a:pt x="5699" y="8266"/>
                    </a:cubicBezTo>
                    <a:cubicBezTo>
                      <a:pt x="2543" y="8266"/>
                      <a:pt x="0" y="10864"/>
                      <a:pt x="91" y="14040"/>
                    </a:cubicBezTo>
                    <a:lnTo>
                      <a:pt x="149" y="14098"/>
                    </a:lnTo>
                    <a:lnTo>
                      <a:pt x="32164" y="14098"/>
                    </a:lnTo>
                    <a:cubicBezTo>
                      <a:pt x="34537" y="14098"/>
                      <a:pt x="36461" y="12177"/>
                      <a:pt x="36466" y="9804"/>
                    </a:cubicBezTo>
                    <a:cubicBezTo>
                      <a:pt x="36466" y="4396"/>
                      <a:pt x="32078" y="0"/>
                      <a:pt x="266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4"/>
              <p:cNvSpPr/>
              <p:nvPr/>
            </p:nvSpPr>
            <p:spPr>
              <a:xfrm>
                <a:off x="3039757" y="1233182"/>
                <a:ext cx="653420" cy="252383"/>
              </a:xfrm>
              <a:custGeom>
                <a:avLst/>
                <a:gdLst/>
                <a:ahLst/>
                <a:cxnLst/>
                <a:rect l="l" t="t" r="r" b="b"/>
                <a:pathLst>
                  <a:path w="14501" h="5601" extrusionOk="0">
                    <a:moveTo>
                      <a:pt x="10605" y="1"/>
                    </a:moveTo>
                    <a:cubicBezTo>
                      <a:pt x="9208" y="1"/>
                      <a:pt x="7989" y="738"/>
                      <a:pt x="7300" y="1838"/>
                    </a:cubicBezTo>
                    <a:cubicBezTo>
                      <a:pt x="6858" y="1621"/>
                      <a:pt x="6391" y="1519"/>
                      <a:pt x="5931" y="1519"/>
                    </a:cubicBezTo>
                    <a:cubicBezTo>
                      <a:pt x="4719" y="1519"/>
                      <a:pt x="3559" y="2229"/>
                      <a:pt x="3052" y="3425"/>
                    </a:cubicBezTo>
                    <a:cubicBezTo>
                      <a:pt x="2804" y="3333"/>
                      <a:pt x="2542" y="3285"/>
                      <a:pt x="2277" y="3285"/>
                    </a:cubicBezTo>
                    <a:cubicBezTo>
                      <a:pt x="2276" y="3285"/>
                      <a:pt x="2275" y="3285"/>
                      <a:pt x="2274" y="3285"/>
                    </a:cubicBezTo>
                    <a:cubicBezTo>
                      <a:pt x="1010" y="3285"/>
                      <a:pt x="1" y="4335"/>
                      <a:pt x="49" y="5597"/>
                    </a:cubicBezTo>
                    <a:lnTo>
                      <a:pt x="55" y="5600"/>
                    </a:lnTo>
                    <a:lnTo>
                      <a:pt x="12756" y="5600"/>
                    </a:lnTo>
                    <a:cubicBezTo>
                      <a:pt x="13698" y="5600"/>
                      <a:pt x="14496" y="4855"/>
                      <a:pt x="14501" y="3914"/>
                    </a:cubicBezTo>
                    <a:lnTo>
                      <a:pt x="14501" y="3895"/>
                    </a:lnTo>
                    <a:cubicBezTo>
                      <a:pt x="14501" y="1746"/>
                      <a:pt x="12758" y="1"/>
                      <a:pt x="10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4"/>
              <p:cNvSpPr/>
              <p:nvPr/>
            </p:nvSpPr>
            <p:spPr>
              <a:xfrm>
                <a:off x="2316276" y="3518564"/>
                <a:ext cx="822937" cy="429966"/>
              </a:xfrm>
              <a:custGeom>
                <a:avLst/>
                <a:gdLst/>
                <a:ahLst/>
                <a:cxnLst/>
                <a:rect l="l" t="t" r="r" b="b"/>
                <a:pathLst>
                  <a:path w="18263" h="9542" extrusionOk="0">
                    <a:moveTo>
                      <a:pt x="0" y="1"/>
                    </a:moveTo>
                    <a:lnTo>
                      <a:pt x="0" y="9541"/>
                    </a:lnTo>
                    <a:lnTo>
                      <a:pt x="18263" y="9541"/>
                    </a:lnTo>
                    <a:lnTo>
                      <a:pt x="18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4"/>
              <p:cNvSpPr/>
              <p:nvPr/>
            </p:nvSpPr>
            <p:spPr>
              <a:xfrm>
                <a:off x="2396613" y="3568532"/>
                <a:ext cx="670453" cy="55064"/>
              </a:xfrm>
              <a:custGeom>
                <a:avLst/>
                <a:gdLst/>
                <a:ahLst/>
                <a:cxnLst/>
                <a:rect l="l" t="t" r="r" b="b"/>
                <a:pathLst>
                  <a:path w="14879" h="1222" extrusionOk="0">
                    <a:moveTo>
                      <a:pt x="0" y="0"/>
                    </a:moveTo>
                    <a:lnTo>
                      <a:pt x="0" y="1221"/>
                    </a:lnTo>
                    <a:lnTo>
                      <a:pt x="14878" y="1221"/>
                    </a:lnTo>
                    <a:lnTo>
                      <a:pt x="148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4"/>
              <p:cNvSpPr/>
              <p:nvPr/>
            </p:nvSpPr>
            <p:spPr>
              <a:xfrm>
                <a:off x="2396613" y="3663107"/>
                <a:ext cx="670453" cy="55064"/>
              </a:xfrm>
              <a:custGeom>
                <a:avLst/>
                <a:gdLst/>
                <a:ahLst/>
                <a:cxnLst/>
                <a:rect l="l" t="t" r="r" b="b"/>
                <a:pathLst>
                  <a:path w="14879" h="1222" extrusionOk="0">
                    <a:moveTo>
                      <a:pt x="0" y="0"/>
                    </a:moveTo>
                    <a:lnTo>
                      <a:pt x="0" y="1221"/>
                    </a:lnTo>
                    <a:lnTo>
                      <a:pt x="14878" y="1221"/>
                    </a:lnTo>
                    <a:lnTo>
                      <a:pt x="148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4"/>
              <p:cNvSpPr/>
              <p:nvPr/>
            </p:nvSpPr>
            <p:spPr>
              <a:xfrm>
                <a:off x="1267618" y="2253498"/>
                <a:ext cx="1106501" cy="1695124"/>
              </a:xfrm>
              <a:custGeom>
                <a:avLst/>
                <a:gdLst/>
                <a:ahLst/>
                <a:cxnLst/>
                <a:rect l="l" t="t" r="r" b="b"/>
                <a:pathLst>
                  <a:path w="24556" h="37619" extrusionOk="0">
                    <a:moveTo>
                      <a:pt x="6217" y="0"/>
                    </a:moveTo>
                    <a:lnTo>
                      <a:pt x="5738" y="2897"/>
                    </a:lnTo>
                    <a:lnTo>
                      <a:pt x="5464" y="4557"/>
                    </a:lnTo>
                    <a:lnTo>
                      <a:pt x="5171" y="6316"/>
                    </a:lnTo>
                    <a:lnTo>
                      <a:pt x="4899" y="7976"/>
                    </a:lnTo>
                    <a:lnTo>
                      <a:pt x="4606" y="9737"/>
                    </a:lnTo>
                    <a:lnTo>
                      <a:pt x="4333" y="11395"/>
                    </a:lnTo>
                    <a:lnTo>
                      <a:pt x="0" y="37618"/>
                    </a:lnTo>
                    <a:lnTo>
                      <a:pt x="24556" y="37618"/>
                    </a:lnTo>
                    <a:lnTo>
                      <a:pt x="20223" y="11395"/>
                    </a:lnTo>
                    <a:lnTo>
                      <a:pt x="19949" y="9737"/>
                    </a:lnTo>
                    <a:lnTo>
                      <a:pt x="19657" y="7976"/>
                    </a:lnTo>
                    <a:lnTo>
                      <a:pt x="19383" y="6316"/>
                    </a:lnTo>
                    <a:lnTo>
                      <a:pt x="19092" y="4557"/>
                    </a:lnTo>
                    <a:lnTo>
                      <a:pt x="18818" y="2897"/>
                    </a:lnTo>
                    <a:lnTo>
                      <a:pt x="183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4"/>
              <p:cNvSpPr/>
              <p:nvPr/>
            </p:nvSpPr>
            <p:spPr>
              <a:xfrm>
                <a:off x="1513810" y="2384028"/>
                <a:ext cx="614082" cy="74845"/>
              </a:xfrm>
              <a:custGeom>
                <a:avLst/>
                <a:gdLst/>
                <a:ahLst/>
                <a:cxnLst/>
                <a:rect l="l" t="t" r="r" b="b"/>
                <a:pathLst>
                  <a:path w="13628" h="1661" extrusionOk="0">
                    <a:moveTo>
                      <a:pt x="274" y="0"/>
                    </a:moveTo>
                    <a:lnTo>
                      <a:pt x="0" y="1660"/>
                    </a:lnTo>
                    <a:lnTo>
                      <a:pt x="13628" y="1660"/>
                    </a:lnTo>
                    <a:lnTo>
                      <a:pt x="13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4"/>
              <p:cNvSpPr/>
              <p:nvPr/>
            </p:nvSpPr>
            <p:spPr>
              <a:xfrm>
                <a:off x="1488308" y="2538078"/>
                <a:ext cx="665090" cy="74845"/>
              </a:xfrm>
              <a:custGeom>
                <a:avLst/>
                <a:gdLst/>
                <a:ahLst/>
                <a:cxnLst/>
                <a:rect l="l" t="t" r="r" b="b"/>
                <a:pathLst>
                  <a:path w="14760" h="1661" extrusionOk="0">
                    <a:moveTo>
                      <a:pt x="273" y="0"/>
                    </a:moveTo>
                    <a:lnTo>
                      <a:pt x="1" y="1660"/>
                    </a:lnTo>
                    <a:lnTo>
                      <a:pt x="14759" y="1660"/>
                    </a:lnTo>
                    <a:lnTo>
                      <a:pt x="144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4"/>
              <p:cNvSpPr/>
              <p:nvPr/>
            </p:nvSpPr>
            <p:spPr>
              <a:xfrm>
                <a:off x="1462851" y="2692218"/>
                <a:ext cx="716009" cy="74755"/>
              </a:xfrm>
              <a:custGeom>
                <a:avLst/>
                <a:gdLst/>
                <a:ahLst/>
                <a:cxnLst/>
                <a:rect l="l" t="t" r="r" b="b"/>
                <a:pathLst>
                  <a:path w="15890" h="1659" extrusionOk="0">
                    <a:moveTo>
                      <a:pt x="273" y="0"/>
                    </a:moveTo>
                    <a:lnTo>
                      <a:pt x="0" y="1658"/>
                    </a:lnTo>
                    <a:lnTo>
                      <a:pt x="15890" y="1658"/>
                    </a:lnTo>
                    <a:lnTo>
                      <a:pt x="156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4"/>
              <p:cNvSpPr/>
              <p:nvPr/>
            </p:nvSpPr>
            <p:spPr>
              <a:xfrm>
                <a:off x="1503312" y="2190238"/>
                <a:ext cx="634990" cy="63220"/>
              </a:xfrm>
              <a:custGeom>
                <a:avLst/>
                <a:gdLst/>
                <a:ahLst/>
                <a:cxnLst/>
                <a:rect l="l" t="t" r="r" b="b"/>
                <a:pathLst>
                  <a:path w="14092" h="1403" extrusionOk="0">
                    <a:moveTo>
                      <a:pt x="1" y="1"/>
                    </a:moveTo>
                    <a:lnTo>
                      <a:pt x="1" y="1403"/>
                    </a:lnTo>
                    <a:lnTo>
                      <a:pt x="14091" y="1403"/>
                    </a:lnTo>
                    <a:lnTo>
                      <a:pt x="140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4"/>
              <p:cNvSpPr/>
              <p:nvPr/>
            </p:nvSpPr>
            <p:spPr>
              <a:xfrm>
                <a:off x="1462760" y="3653240"/>
                <a:ext cx="716639" cy="297308"/>
              </a:xfrm>
              <a:custGeom>
                <a:avLst/>
                <a:gdLst/>
                <a:ahLst/>
                <a:cxnLst/>
                <a:rect l="l" t="t" r="r" b="b"/>
                <a:pathLst>
                  <a:path w="15904" h="6598" extrusionOk="0">
                    <a:moveTo>
                      <a:pt x="8316" y="1"/>
                    </a:moveTo>
                    <a:cubicBezTo>
                      <a:pt x="6426" y="1"/>
                      <a:pt x="4842" y="1300"/>
                      <a:pt x="4398" y="3052"/>
                    </a:cubicBezTo>
                    <a:cubicBezTo>
                      <a:pt x="3979" y="2853"/>
                      <a:pt x="3527" y="2754"/>
                      <a:pt x="3078" y="2754"/>
                    </a:cubicBezTo>
                    <a:cubicBezTo>
                      <a:pt x="2504" y="2754"/>
                      <a:pt x="1933" y="2915"/>
                      <a:pt x="1433" y="3231"/>
                    </a:cubicBezTo>
                    <a:cubicBezTo>
                      <a:pt x="542" y="3796"/>
                      <a:pt x="0" y="4778"/>
                      <a:pt x="2" y="5833"/>
                    </a:cubicBezTo>
                    <a:cubicBezTo>
                      <a:pt x="2" y="6091"/>
                      <a:pt x="37" y="6348"/>
                      <a:pt x="103" y="6598"/>
                    </a:cubicBezTo>
                    <a:lnTo>
                      <a:pt x="15805" y="6598"/>
                    </a:lnTo>
                    <a:cubicBezTo>
                      <a:pt x="15869" y="6348"/>
                      <a:pt x="15902" y="6091"/>
                      <a:pt x="15904" y="5833"/>
                    </a:cubicBezTo>
                    <a:cubicBezTo>
                      <a:pt x="15904" y="4133"/>
                      <a:pt x="14525" y="2755"/>
                      <a:pt x="12825" y="2755"/>
                    </a:cubicBezTo>
                    <a:cubicBezTo>
                      <a:pt x="12818" y="2755"/>
                      <a:pt x="12810" y="2755"/>
                      <a:pt x="12803" y="2755"/>
                    </a:cubicBezTo>
                    <a:cubicBezTo>
                      <a:pt x="12592" y="2755"/>
                      <a:pt x="12382" y="2779"/>
                      <a:pt x="12176" y="2825"/>
                    </a:cubicBezTo>
                    <a:cubicBezTo>
                      <a:pt x="11638" y="1145"/>
                      <a:pt x="10079" y="6"/>
                      <a:pt x="8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4"/>
              <p:cNvSpPr/>
              <p:nvPr/>
            </p:nvSpPr>
            <p:spPr>
              <a:xfrm>
                <a:off x="1821054" y="3714202"/>
                <a:ext cx="569698" cy="236341"/>
              </a:xfrm>
              <a:custGeom>
                <a:avLst/>
                <a:gdLst/>
                <a:ahLst/>
                <a:cxnLst/>
                <a:rect l="l" t="t" r="r" b="b"/>
                <a:pathLst>
                  <a:path w="12643" h="5245" extrusionOk="0">
                    <a:moveTo>
                      <a:pt x="6611" y="1"/>
                    </a:moveTo>
                    <a:cubicBezTo>
                      <a:pt x="5109" y="1"/>
                      <a:pt x="3848" y="1033"/>
                      <a:pt x="3496" y="2426"/>
                    </a:cubicBezTo>
                    <a:cubicBezTo>
                      <a:pt x="3162" y="2267"/>
                      <a:pt x="2804" y="2189"/>
                      <a:pt x="2446" y="2189"/>
                    </a:cubicBezTo>
                    <a:cubicBezTo>
                      <a:pt x="1990" y="2189"/>
                      <a:pt x="1536" y="2316"/>
                      <a:pt x="1138" y="2568"/>
                    </a:cubicBezTo>
                    <a:cubicBezTo>
                      <a:pt x="429" y="3015"/>
                      <a:pt x="0" y="3798"/>
                      <a:pt x="0" y="4637"/>
                    </a:cubicBezTo>
                    <a:cubicBezTo>
                      <a:pt x="2" y="4842"/>
                      <a:pt x="28" y="5045"/>
                      <a:pt x="82" y="5245"/>
                    </a:cubicBezTo>
                    <a:lnTo>
                      <a:pt x="12563" y="5245"/>
                    </a:lnTo>
                    <a:cubicBezTo>
                      <a:pt x="12615" y="5045"/>
                      <a:pt x="12641" y="4842"/>
                      <a:pt x="12642" y="4637"/>
                    </a:cubicBezTo>
                    <a:cubicBezTo>
                      <a:pt x="12642" y="3284"/>
                      <a:pt x="11546" y="2190"/>
                      <a:pt x="10195" y="2190"/>
                    </a:cubicBezTo>
                    <a:cubicBezTo>
                      <a:pt x="10021" y="2190"/>
                      <a:pt x="9850" y="2207"/>
                      <a:pt x="9680" y="2245"/>
                    </a:cubicBezTo>
                    <a:cubicBezTo>
                      <a:pt x="9251" y="910"/>
                      <a:pt x="8013" y="2"/>
                      <a:pt x="66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64"/>
              <p:cNvGrpSpPr/>
              <p:nvPr/>
            </p:nvGrpSpPr>
            <p:grpSpPr>
              <a:xfrm>
                <a:off x="1369132" y="1217276"/>
                <a:ext cx="901837" cy="901792"/>
                <a:chOff x="1369132" y="1217276"/>
                <a:chExt cx="901837" cy="901792"/>
              </a:xfrm>
            </p:grpSpPr>
            <p:sp>
              <p:nvSpPr>
                <p:cNvPr id="602" name="Google Shape;602;p64"/>
                <p:cNvSpPr/>
                <p:nvPr/>
              </p:nvSpPr>
              <p:spPr>
                <a:xfrm>
                  <a:off x="1369132" y="1217276"/>
                  <a:ext cx="901837" cy="901792"/>
                </a:xfrm>
                <a:custGeom>
                  <a:avLst/>
                  <a:gdLst/>
                  <a:ahLst/>
                  <a:cxnLst/>
                  <a:rect l="l" t="t" r="r" b="b"/>
                  <a:pathLst>
                    <a:path w="20014" h="20013" extrusionOk="0">
                      <a:moveTo>
                        <a:pt x="10006" y="0"/>
                      </a:moveTo>
                      <a:cubicBezTo>
                        <a:pt x="7352" y="0"/>
                        <a:pt x="4807" y="1055"/>
                        <a:pt x="2930" y="2930"/>
                      </a:cubicBezTo>
                      <a:cubicBezTo>
                        <a:pt x="1055" y="4807"/>
                        <a:pt x="0" y="7353"/>
                        <a:pt x="0" y="10006"/>
                      </a:cubicBezTo>
                      <a:cubicBezTo>
                        <a:pt x="0" y="12660"/>
                        <a:pt x="1055" y="15206"/>
                        <a:pt x="2930" y="17083"/>
                      </a:cubicBezTo>
                      <a:cubicBezTo>
                        <a:pt x="4807" y="18958"/>
                        <a:pt x="7352" y="20013"/>
                        <a:pt x="10006" y="20013"/>
                      </a:cubicBezTo>
                      <a:cubicBezTo>
                        <a:pt x="12660" y="20013"/>
                        <a:pt x="15206" y="18958"/>
                        <a:pt x="17082" y="17083"/>
                      </a:cubicBezTo>
                      <a:cubicBezTo>
                        <a:pt x="18959" y="15206"/>
                        <a:pt x="20013" y="12660"/>
                        <a:pt x="20013" y="10006"/>
                      </a:cubicBezTo>
                      <a:cubicBezTo>
                        <a:pt x="20013" y="7353"/>
                        <a:pt x="18959" y="4807"/>
                        <a:pt x="17082" y="2930"/>
                      </a:cubicBezTo>
                      <a:cubicBezTo>
                        <a:pt x="15206" y="1055"/>
                        <a:pt x="12660" y="0"/>
                        <a:pt x="100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64"/>
                <p:cNvGrpSpPr/>
                <p:nvPr/>
              </p:nvGrpSpPr>
              <p:grpSpPr>
                <a:xfrm rot="5400000">
                  <a:off x="1604979" y="1472159"/>
                  <a:ext cx="481768" cy="466356"/>
                  <a:chOff x="5181612" y="2524901"/>
                  <a:chExt cx="1731015" cy="1675636"/>
                </a:xfrm>
              </p:grpSpPr>
              <p:sp>
                <p:nvSpPr>
                  <p:cNvPr id="604" name="Google Shape;604;p64"/>
                  <p:cNvSpPr/>
                  <p:nvPr/>
                </p:nvSpPr>
                <p:spPr>
                  <a:xfrm>
                    <a:off x="5181612" y="2527164"/>
                    <a:ext cx="1364979" cy="1673373"/>
                  </a:xfrm>
                  <a:custGeom>
                    <a:avLst/>
                    <a:gdLst/>
                    <a:ahLst/>
                    <a:cxnLst/>
                    <a:rect l="l" t="t" r="r" b="b"/>
                    <a:pathLst>
                      <a:path w="29553" h="36230" extrusionOk="0">
                        <a:moveTo>
                          <a:pt x="5117" y="1"/>
                        </a:moveTo>
                        <a:lnTo>
                          <a:pt x="4731" y="425"/>
                        </a:lnTo>
                        <a:lnTo>
                          <a:pt x="4369" y="875"/>
                        </a:lnTo>
                        <a:lnTo>
                          <a:pt x="4019" y="1324"/>
                        </a:lnTo>
                        <a:lnTo>
                          <a:pt x="3682" y="1786"/>
                        </a:lnTo>
                        <a:lnTo>
                          <a:pt x="3370" y="2260"/>
                        </a:lnTo>
                        <a:lnTo>
                          <a:pt x="3071" y="2747"/>
                        </a:lnTo>
                        <a:lnTo>
                          <a:pt x="2784" y="3246"/>
                        </a:lnTo>
                        <a:lnTo>
                          <a:pt x="2522" y="3745"/>
                        </a:lnTo>
                        <a:lnTo>
                          <a:pt x="2260" y="4257"/>
                        </a:lnTo>
                        <a:lnTo>
                          <a:pt x="2022" y="4781"/>
                        </a:lnTo>
                        <a:lnTo>
                          <a:pt x="1798" y="5305"/>
                        </a:lnTo>
                        <a:lnTo>
                          <a:pt x="1598" y="5841"/>
                        </a:lnTo>
                        <a:lnTo>
                          <a:pt x="1398" y="6378"/>
                        </a:lnTo>
                        <a:lnTo>
                          <a:pt x="1224" y="6927"/>
                        </a:lnTo>
                        <a:lnTo>
                          <a:pt x="1049" y="7476"/>
                        </a:lnTo>
                        <a:lnTo>
                          <a:pt x="899" y="8025"/>
                        </a:lnTo>
                        <a:lnTo>
                          <a:pt x="762" y="8587"/>
                        </a:lnTo>
                        <a:lnTo>
                          <a:pt x="625" y="9161"/>
                        </a:lnTo>
                        <a:lnTo>
                          <a:pt x="512" y="9735"/>
                        </a:lnTo>
                        <a:lnTo>
                          <a:pt x="413" y="10297"/>
                        </a:lnTo>
                        <a:lnTo>
                          <a:pt x="325" y="10883"/>
                        </a:lnTo>
                        <a:lnTo>
                          <a:pt x="238" y="11457"/>
                        </a:lnTo>
                        <a:lnTo>
                          <a:pt x="175" y="12044"/>
                        </a:lnTo>
                        <a:lnTo>
                          <a:pt x="125" y="12618"/>
                        </a:lnTo>
                        <a:lnTo>
                          <a:pt x="76" y="13205"/>
                        </a:lnTo>
                        <a:lnTo>
                          <a:pt x="38" y="13791"/>
                        </a:lnTo>
                        <a:lnTo>
                          <a:pt x="13" y="14378"/>
                        </a:lnTo>
                        <a:lnTo>
                          <a:pt x="1" y="14952"/>
                        </a:lnTo>
                        <a:lnTo>
                          <a:pt x="1" y="15538"/>
                        </a:lnTo>
                        <a:lnTo>
                          <a:pt x="1" y="16125"/>
                        </a:lnTo>
                        <a:lnTo>
                          <a:pt x="26" y="16699"/>
                        </a:lnTo>
                        <a:lnTo>
                          <a:pt x="51" y="17285"/>
                        </a:lnTo>
                        <a:lnTo>
                          <a:pt x="88" y="18034"/>
                        </a:lnTo>
                        <a:lnTo>
                          <a:pt x="150" y="18795"/>
                        </a:lnTo>
                        <a:lnTo>
                          <a:pt x="238" y="19544"/>
                        </a:lnTo>
                        <a:lnTo>
                          <a:pt x="338" y="20293"/>
                        </a:lnTo>
                        <a:lnTo>
                          <a:pt x="462" y="21042"/>
                        </a:lnTo>
                        <a:lnTo>
                          <a:pt x="537" y="21404"/>
                        </a:lnTo>
                        <a:lnTo>
                          <a:pt x="612" y="21778"/>
                        </a:lnTo>
                        <a:lnTo>
                          <a:pt x="700" y="22140"/>
                        </a:lnTo>
                        <a:lnTo>
                          <a:pt x="799" y="22502"/>
                        </a:lnTo>
                        <a:lnTo>
                          <a:pt x="912" y="22876"/>
                        </a:lnTo>
                        <a:lnTo>
                          <a:pt x="1024" y="23226"/>
                        </a:lnTo>
                        <a:lnTo>
                          <a:pt x="1149" y="23600"/>
                        </a:lnTo>
                        <a:lnTo>
                          <a:pt x="1286" y="23962"/>
                        </a:lnTo>
                        <a:lnTo>
                          <a:pt x="1423" y="24311"/>
                        </a:lnTo>
                        <a:lnTo>
                          <a:pt x="1573" y="24673"/>
                        </a:lnTo>
                        <a:lnTo>
                          <a:pt x="1735" y="25023"/>
                        </a:lnTo>
                        <a:lnTo>
                          <a:pt x="1910" y="25360"/>
                        </a:lnTo>
                        <a:lnTo>
                          <a:pt x="2085" y="25709"/>
                        </a:lnTo>
                        <a:lnTo>
                          <a:pt x="2272" y="26046"/>
                        </a:lnTo>
                        <a:lnTo>
                          <a:pt x="2472" y="26371"/>
                        </a:lnTo>
                        <a:lnTo>
                          <a:pt x="2671" y="26708"/>
                        </a:lnTo>
                        <a:lnTo>
                          <a:pt x="2884" y="27020"/>
                        </a:lnTo>
                        <a:lnTo>
                          <a:pt x="3096" y="27344"/>
                        </a:lnTo>
                        <a:lnTo>
                          <a:pt x="3320" y="27656"/>
                        </a:lnTo>
                        <a:lnTo>
                          <a:pt x="3557" y="27968"/>
                        </a:lnTo>
                        <a:lnTo>
                          <a:pt x="3795" y="28268"/>
                        </a:lnTo>
                        <a:lnTo>
                          <a:pt x="4044" y="28567"/>
                        </a:lnTo>
                        <a:lnTo>
                          <a:pt x="4294" y="28854"/>
                        </a:lnTo>
                        <a:lnTo>
                          <a:pt x="4556" y="29141"/>
                        </a:lnTo>
                        <a:lnTo>
                          <a:pt x="4818" y="29428"/>
                        </a:lnTo>
                        <a:lnTo>
                          <a:pt x="5092" y="29703"/>
                        </a:lnTo>
                        <a:lnTo>
                          <a:pt x="5367" y="29977"/>
                        </a:lnTo>
                        <a:lnTo>
                          <a:pt x="5642" y="30239"/>
                        </a:lnTo>
                        <a:lnTo>
                          <a:pt x="5941" y="30501"/>
                        </a:lnTo>
                        <a:lnTo>
                          <a:pt x="6228" y="30751"/>
                        </a:lnTo>
                        <a:lnTo>
                          <a:pt x="6528" y="31001"/>
                        </a:lnTo>
                        <a:lnTo>
                          <a:pt x="6827" y="31238"/>
                        </a:lnTo>
                        <a:lnTo>
                          <a:pt x="7139" y="31475"/>
                        </a:lnTo>
                        <a:lnTo>
                          <a:pt x="7451" y="31699"/>
                        </a:lnTo>
                        <a:lnTo>
                          <a:pt x="7776" y="31924"/>
                        </a:lnTo>
                        <a:lnTo>
                          <a:pt x="8088" y="32136"/>
                        </a:lnTo>
                        <a:lnTo>
                          <a:pt x="8425" y="32348"/>
                        </a:lnTo>
                        <a:lnTo>
                          <a:pt x="8749" y="32548"/>
                        </a:lnTo>
                        <a:lnTo>
                          <a:pt x="9236" y="32835"/>
                        </a:lnTo>
                        <a:lnTo>
                          <a:pt x="9785" y="33135"/>
                        </a:lnTo>
                        <a:lnTo>
                          <a:pt x="10396" y="33459"/>
                        </a:lnTo>
                        <a:lnTo>
                          <a:pt x="11045" y="33784"/>
                        </a:lnTo>
                        <a:lnTo>
                          <a:pt x="11757" y="34121"/>
                        </a:lnTo>
                        <a:lnTo>
                          <a:pt x="12493" y="34445"/>
                        </a:lnTo>
                        <a:lnTo>
                          <a:pt x="13279" y="34757"/>
                        </a:lnTo>
                        <a:lnTo>
                          <a:pt x="14103" y="35057"/>
                        </a:lnTo>
                        <a:lnTo>
                          <a:pt x="14527" y="35206"/>
                        </a:lnTo>
                        <a:lnTo>
                          <a:pt x="14951" y="35344"/>
                        </a:lnTo>
                        <a:lnTo>
                          <a:pt x="15388" y="35468"/>
                        </a:lnTo>
                        <a:lnTo>
                          <a:pt x="15825" y="35593"/>
                        </a:lnTo>
                        <a:lnTo>
                          <a:pt x="16274" y="35705"/>
                        </a:lnTo>
                        <a:lnTo>
                          <a:pt x="16724" y="35805"/>
                        </a:lnTo>
                        <a:lnTo>
                          <a:pt x="17185" y="35905"/>
                        </a:lnTo>
                        <a:lnTo>
                          <a:pt x="17647" y="35992"/>
                        </a:lnTo>
                        <a:lnTo>
                          <a:pt x="18109" y="36055"/>
                        </a:lnTo>
                        <a:lnTo>
                          <a:pt x="18571" y="36117"/>
                        </a:lnTo>
                        <a:lnTo>
                          <a:pt x="19045" y="36167"/>
                        </a:lnTo>
                        <a:lnTo>
                          <a:pt x="19519" y="36205"/>
                        </a:lnTo>
                        <a:lnTo>
                          <a:pt x="19993" y="36230"/>
                        </a:lnTo>
                        <a:lnTo>
                          <a:pt x="20468" y="36230"/>
                        </a:lnTo>
                        <a:lnTo>
                          <a:pt x="20942" y="36217"/>
                        </a:lnTo>
                        <a:lnTo>
                          <a:pt x="21416" y="36192"/>
                        </a:lnTo>
                        <a:lnTo>
                          <a:pt x="21828" y="36155"/>
                        </a:lnTo>
                        <a:lnTo>
                          <a:pt x="22240" y="36092"/>
                        </a:lnTo>
                        <a:lnTo>
                          <a:pt x="22639" y="36017"/>
                        </a:lnTo>
                        <a:lnTo>
                          <a:pt x="23038" y="35918"/>
                        </a:lnTo>
                        <a:lnTo>
                          <a:pt x="23425" y="35793"/>
                        </a:lnTo>
                        <a:lnTo>
                          <a:pt x="23800" y="35668"/>
                        </a:lnTo>
                        <a:lnTo>
                          <a:pt x="24174" y="35518"/>
                        </a:lnTo>
                        <a:lnTo>
                          <a:pt x="24536" y="35344"/>
                        </a:lnTo>
                        <a:lnTo>
                          <a:pt x="24885" y="35169"/>
                        </a:lnTo>
                        <a:lnTo>
                          <a:pt x="25222" y="34969"/>
                        </a:lnTo>
                        <a:lnTo>
                          <a:pt x="25559" y="34757"/>
                        </a:lnTo>
                        <a:lnTo>
                          <a:pt x="25884" y="34532"/>
                        </a:lnTo>
                        <a:lnTo>
                          <a:pt x="26183" y="34283"/>
                        </a:lnTo>
                        <a:lnTo>
                          <a:pt x="26483" y="34033"/>
                        </a:lnTo>
                        <a:lnTo>
                          <a:pt x="26770" y="33759"/>
                        </a:lnTo>
                        <a:lnTo>
                          <a:pt x="27044" y="33484"/>
                        </a:lnTo>
                        <a:lnTo>
                          <a:pt x="27319" y="33185"/>
                        </a:lnTo>
                        <a:lnTo>
                          <a:pt x="27569" y="32885"/>
                        </a:lnTo>
                        <a:lnTo>
                          <a:pt x="27806" y="32573"/>
                        </a:lnTo>
                        <a:lnTo>
                          <a:pt x="28018" y="32249"/>
                        </a:lnTo>
                        <a:lnTo>
                          <a:pt x="28230" y="31912"/>
                        </a:lnTo>
                        <a:lnTo>
                          <a:pt x="28430" y="31562"/>
                        </a:lnTo>
                        <a:lnTo>
                          <a:pt x="28604" y="31213"/>
                        </a:lnTo>
                        <a:lnTo>
                          <a:pt x="28767" y="30838"/>
                        </a:lnTo>
                        <a:lnTo>
                          <a:pt x="28916" y="30476"/>
                        </a:lnTo>
                        <a:lnTo>
                          <a:pt x="29054" y="30090"/>
                        </a:lnTo>
                        <a:lnTo>
                          <a:pt x="29166" y="29703"/>
                        </a:lnTo>
                        <a:lnTo>
                          <a:pt x="29266" y="29316"/>
                        </a:lnTo>
                        <a:lnTo>
                          <a:pt x="29353" y="28916"/>
                        </a:lnTo>
                        <a:lnTo>
                          <a:pt x="29416" y="28505"/>
                        </a:lnTo>
                        <a:lnTo>
                          <a:pt x="29465" y="28093"/>
                        </a:lnTo>
                        <a:lnTo>
                          <a:pt x="29490" y="27681"/>
                        </a:lnTo>
                        <a:lnTo>
                          <a:pt x="29515" y="27219"/>
                        </a:lnTo>
                        <a:lnTo>
                          <a:pt x="29540" y="26720"/>
                        </a:lnTo>
                        <a:lnTo>
                          <a:pt x="29553" y="26208"/>
                        </a:lnTo>
                        <a:lnTo>
                          <a:pt x="29553" y="25709"/>
                        </a:lnTo>
                        <a:lnTo>
                          <a:pt x="29528" y="25210"/>
                        </a:lnTo>
                        <a:lnTo>
                          <a:pt x="29490" y="24698"/>
                        </a:lnTo>
                        <a:lnTo>
                          <a:pt x="29441" y="24199"/>
                        </a:lnTo>
                        <a:lnTo>
                          <a:pt x="29366" y="23700"/>
                        </a:lnTo>
                        <a:lnTo>
                          <a:pt x="29278" y="23201"/>
                        </a:lnTo>
                        <a:lnTo>
                          <a:pt x="29166" y="22714"/>
                        </a:lnTo>
                        <a:lnTo>
                          <a:pt x="29041" y="22227"/>
                        </a:lnTo>
                        <a:lnTo>
                          <a:pt x="28904" y="21753"/>
                        </a:lnTo>
                        <a:lnTo>
                          <a:pt x="28729" y="21279"/>
                        </a:lnTo>
                        <a:lnTo>
                          <a:pt x="28554" y="20817"/>
                        </a:lnTo>
                        <a:lnTo>
                          <a:pt x="28342" y="20355"/>
                        </a:lnTo>
                        <a:lnTo>
                          <a:pt x="28118" y="19906"/>
                        </a:lnTo>
                        <a:lnTo>
                          <a:pt x="27868" y="19469"/>
                        </a:lnTo>
                        <a:lnTo>
                          <a:pt x="27693" y="19195"/>
                        </a:lnTo>
                        <a:lnTo>
                          <a:pt x="27506" y="18908"/>
                        </a:lnTo>
                        <a:lnTo>
                          <a:pt x="27319" y="18646"/>
                        </a:lnTo>
                        <a:lnTo>
                          <a:pt x="27107" y="18371"/>
                        </a:lnTo>
                        <a:lnTo>
                          <a:pt x="26907" y="18122"/>
                        </a:lnTo>
                        <a:lnTo>
                          <a:pt x="26695" y="17859"/>
                        </a:lnTo>
                        <a:lnTo>
                          <a:pt x="26470" y="17622"/>
                        </a:lnTo>
                        <a:lnTo>
                          <a:pt x="26233" y="17373"/>
                        </a:lnTo>
                        <a:lnTo>
                          <a:pt x="26009" y="17148"/>
                        </a:lnTo>
                        <a:lnTo>
                          <a:pt x="25759" y="16911"/>
                        </a:lnTo>
                        <a:lnTo>
                          <a:pt x="25522" y="16686"/>
                        </a:lnTo>
                        <a:lnTo>
                          <a:pt x="25260" y="16474"/>
                        </a:lnTo>
                        <a:lnTo>
                          <a:pt x="24748" y="16050"/>
                        </a:lnTo>
                        <a:lnTo>
                          <a:pt x="24211" y="15651"/>
                        </a:lnTo>
                        <a:lnTo>
                          <a:pt x="23650" y="15264"/>
                        </a:lnTo>
                        <a:lnTo>
                          <a:pt x="23088" y="14902"/>
                        </a:lnTo>
                        <a:lnTo>
                          <a:pt x="22502" y="14552"/>
                        </a:lnTo>
                        <a:lnTo>
                          <a:pt x="21915" y="14215"/>
                        </a:lnTo>
                        <a:lnTo>
                          <a:pt x="21316" y="13891"/>
                        </a:lnTo>
                        <a:lnTo>
                          <a:pt x="20717" y="13579"/>
                        </a:lnTo>
                        <a:lnTo>
                          <a:pt x="20106" y="13292"/>
                        </a:lnTo>
                        <a:lnTo>
                          <a:pt x="19494" y="13005"/>
                        </a:lnTo>
                        <a:lnTo>
                          <a:pt x="18271" y="12443"/>
                        </a:lnTo>
                        <a:lnTo>
                          <a:pt x="17036" y="11894"/>
                        </a:lnTo>
                        <a:lnTo>
                          <a:pt x="15800" y="11345"/>
                        </a:lnTo>
                        <a:lnTo>
                          <a:pt x="15189" y="11058"/>
                        </a:lnTo>
                        <a:lnTo>
                          <a:pt x="14590" y="10758"/>
                        </a:lnTo>
                        <a:lnTo>
                          <a:pt x="13978" y="10459"/>
                        </a:lnTo>
                        <a:lnTo>
                          <a:pt x="13391" y="10147"/>
                        </a:lnTo>
                        <a:lnTo>
                          <a:pt x="12805" y="9823"/>
                        </a:lnTo>
                        <a:lnTo>
                          <a:pt x="12231" y="9473"/>
                        </a:lnTo>
                        <a:lnTo>
                          <a:pt x="11669" y="9124"/>
                        </a:lnTo>
                        <a:lnTo>
                          <a:pt x="11120" y="8737"/>
                        </a:lnTo>
                        <a:lnTo>
                          <a:pt x="10584" y="8337"/>
                        </a:lnTo>
                        <a:lnTo>
                          <a:pt x="10059" y="7913"/>
                        </a:lnTo>
                        <a:lnTo>
                          <a:pt x="9623" y="7526"/>
                        </a:lnTo>
                        <a:lnTo>
                          <a:pt x="9186" y="7114"/>
                        </a:lnTo>
                        <a:lnTo>
                          <a:pt x="8774" y="6690"/>
                        </a:lnTo>
                        <a:lnTo>
                          <a:pt x="8375" y="6253"/>
                        </a:lnTo>
                        <a:lnTo>
                          <a:pt x="8000" y="5792"/>
                        </a:lnTo>
                        <a:lnTo>
                          <a:pt x="7638" y="5317"/>
                        </a:lnTo>
                        <a:lnTo>
                          <a:pt x="7301" y="4843"/>
                        </a:lnTo>
                        <a:lnTo>
                          <a:pt x="6977" y="4344"/>
                        </a:lnTo>
                        <a:lnTo>
                          <a:pt x="6665" y="3832"/>
                        </a:lnTo>
                        <a:lnTo>
                          <a:pt x="6390" y="3308"/>
                        </a:lnTo>
                        <a:lnTo>
                          <a:pt x="6116" y="2784"/>
                        </a:lnTo>
                        <a:lnTo>
                          <a:pt x="5879" y="2247"/>
                        </a:lnTo>
                        <a:lnTo>
                          <a:pt x="5654" y="1698"/>
                        </a:lnTo>
                        <a:lnTo>
                          <a:pt x="5454" y="1137"/>
                        </a:lnTo>
                        <a:lnTo>
                          <a:pt x="5267" y="575"/>
                        </a:lnTo>
                        <a:lnTo>
                          <a:pt x="5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4"/>
                  <p:cNvSpPr/>
                  <p:nvPr/>
                </p:nvSpPr>
                <p:spPr>
                  <a:xfrm>
                    <a:off x="5188540" y="2524901"/>
                    <a:ext cx="1724087" cy="1588619"/>
                  </a:xfrm>
                  <a:custGeom>
                    <a:avLst/>
                    <a:gdLst/>
                    <a:ahLst/>
                    <a:cxnLst/>
                    <a:rect l="l" t="t" r="r" b="b"/>
                    <a:pathLst>
                      <a:path w="37328" h="34395" extrusionOk="0">
                        <a:moveTo>
                          <a:pt x="4917" y="0"/>
                        </a:moveTo>
                        <a:lnTo>
                          <a:pt x="4868" y="587"/>
                        </a:lnTo>
                        <a:lnTo>
                          <a:pt x="4793" y="1273"/>
                        </a:lnTo>
                        <a:lnTo>
                          <a:pt x="4768" y="1722"/>
                        </a:lnTo>
                        <a:lnTo>
                          <a:pt x="4755" y="2221"/>
                        </a:lnTo>
                        <a:lnTo>
                          <a:pt x="4743" y="2783"/>
                        </a:lnTo>
                        <a:lnTo>
                          <a:pt x="4755" y="3395"/>
                        </a:lnTo>
                        <a:lnTo>
                          <a:pt x="4755" y="3731"/>
                        </a:lnTo>
                        <a:lnTo>
                          <a:pt x="4768" y="4068"/>
                        </a:lnTo>
                        <a:lnTo>
                          <a:pt x="4830" y="4792"/>
                        </a:lnTo>
                        <a:lnTo>
                          <a:pt x="4855" y="5167"/>
                        </a:lnTo>
                        <a:lnTo>
                          <a:pt x="4893" y="5554"/>
                        </a:lnTo>
                        <a:lnTo>
                          <a:pt x="4992" y="6365"/>
                        </a:lnTo>
                        <a:lnTo>
                          <a:pt x="5117" y="7213"/>
                        </a:lnTo>
                        <a:lnTo>
                          <a:pt x="5279" y="8099"/>
                        </a:lnTo>
                        <a:lnTo>
                          <a:pt x="5492" y="9010"/>
                        </a:lnTo>
                        <a:lnTo>
                          <a:pt x="5604" y="9485"/>
                        </a:lnTo>
                        <a:lnTo>
                          <a:pt x="5729" y="9959"/>
                        </a:lnTo>
                        <a:lnTo>
                          <a:pt x="5866" y="10446"/>
                        </a:lnTo>
                        <a:lnTo>
                          <a:pt x="6016" y="10932"/>
                        </a:lnTo>
                        <a:lnTo>
                          <a:pt x="6178" y="11431"/>
                        </a:lnTo>
                        <a:lnTo>
                          <a:pt x="6353" y="11918"/>
                        </a:lnTo>
                        <a:lnTo>
                          <a:pt x="6540" y="12417"/>
                        </a:lnTo>
                        <a:lnTo>
                          <a:pt x="6740" y="12929"/>
                        </a:lnTo>
                        <a:lnTo>
                          <a:pt x="6952" y="13441"/>
                        </a:lnTo>
                        <a:lnTo>
                          <a:pt x="7164" y="13940"/>
                        </a:lnTo>
                        <a:lnTo>
                          <a:pt x="7401" y="14452"/>
                        </a:lnTo>
                        <a:lnTo>
                          <a:pt x="7651" y="14963"/>
                        </a:lnTo>
                        <a:lnTo>
                          <a:pt x="7913" y="15475"/>
                        </a:lnTo>
                        <a:lnTo>
                          <a:pt x="8187" y="15987"/>
                        </a:lnTo>
                        <a:lnTo>
                          <a:pt x="8412" y="16386"/>
                        </a:lnTo>
                        <a:lnTo>
                          <a:pt x="8412" y="16398"/>
                        </a:lnTo>
                        <a:lnTo>
                          <a:pt x="8399" y="16411"/>
                        </a:lnTo>
                        <a:lnTo>
                          <a:pt x="8349" y="16411"/>
                        </a:lnTo>
                        <a:lnTo>
                          <a:pt x="8100" y="16386"/>
                        </a:lnTo>
                        <a:lnTo>
                          <a:pt x="7700" y="16311"/>
                        </a:lnTo>
                        <a:lnTo>
                          <a:pt x="7189" y="16199"/>
                        </a:lnTo>
                        <a:lnTo>
                          <a:pt x="6565" y="16036"/>
                        </a:lnTo>
                        <a:lnTo>
                          <a:pt x="5866" y="15849"/>
                        </a:lnTo>
                        <a:lnTo>
                          <a:pt x="5105" y="15612"/>
                        </a:lnTo>
                        <a:lnTo>
                          <a:pt x="4331" y="15350"/>
                        </a:lnTo>
                        <a:lnTo>
                          <a:pt x="3932" y="15213"/>
                        </a:lnTo>
                        <a:lnTo>
                          <a:pt x="3545" y="15063"/>
                        </a:lnTo>
                        <a:lnTo>
                          <a:pt x="3158" y="14913"/>
                        </a:lnTo>
                        <a:lnTo>
                          <a:pt x="2783" y="14751"/>
                        </a:lnTo>
                        <a:lnTo>
                          <a:pt x="2409" y="14576"/>
                        </a:lnTo>
                        <a:lnTo>
                          <a:pt x="2060" y="14402"/>
                        </a:lnTo>
                        <a:lnTo>
                          <a:pt x="1723" y="14227"/>
                        </a:lnTo>
                        <a:lnTo>
                          <a:pt x="1411" y="14040"/>
                        </a:lnTo>
                        <a:lnTo>
                          <a:pt x="1124" y="13853"/>
                        </a:lnTo>
                        <a:lnTo>
                          <a:pt x="849" y="13653"/>
                        </a:lnTo>
                        <a:lnTo>
                          <a:pt x="624" y="13453"/>
                        </a:lnTo>
                        <a:lnTo>
                          <a:pt x="412" y="13254"/>
                        </a:lnTo>
                        <a:lnTo>
                          <a:pt x="325" y="13141"/>
                        </a:lnTo>
                        <a:lnTo>
                          <a:pt x="250" y="13041"/>
                        </a:lnTo>
                        <a:lnTo>
                          <a:pt x="188" y="12942"/>
                        </a:lnTo>
                        <a:lnTo>
                          <a:pt x="125" y="12829"/>
                        </a:lnTo>
                        <a:lnTo>
                          <a:pt x="75" y="12729"/>
                        </a:lnTo>
                        <a:lnTo>
                          <a:pt x="38" y="12617"/>
                        </a:lnTo>
                        <a:lnTo>
                          <a:pt x="13" y="12517"/>
                        </a:lnTo>
                        <a:lnTo>
                          <a:pt x="0" y="12405"/>
                        </a:lnTo>
                        <a:lnTo>
                          <a:pt x="13" y="12617"/>
                        </a:lnTo>
                        <a:lnTo>
                          <a:pt x="38" y="12829"/>
                        </a:lnTo>
                        <a:lnTo>
                          <a:pt x="75" y="13029"/>
                        </a:lnTo>
                        <a:lnTo>
                          <a:pt x="125" y="13229"/>
                        </a:lnTo>
                        <a:lnTo>
                          <a:pt x="200" y="13416"/>
                        </a:lnTo>
                        <a:lnTo>
                          <a:pt x="275" y="13615"/>
                        </a:lnTo>
                        <a:lnTo>
                          <a:pt x="362" y="13803"/>
                        </a:lnTo>
                        <a:lnTo>
                          <a:pt x="462" y="13990"/>
                        </a:lnTo>
                        <a:lnTo>
                          <a:pt x="574" y="14165"/>
                        </a:lnTo>
                        <a:lnTo>
                          <a:pt x="699" y="14339"/>
                        </a:lnTo>
                        <a:lnTo>
                          <a:pt x="824" y="14514"/>
                        </a:lnTo>
                        <a:lnTo>
                          <a:pt x="961" y="14689"/>
                        </a:lnTo>
                        <a:lnTo>
                          <a:pt x="1111" y="14851"/>
                        </a:lnTo>
                        <a:lnTo>
                          <a:pt x="1273" y="15013"/>
                        </a:lnTo>
                        <a:lnTo>
                          <a:pt x="1436" y="15175"/>
                        </a:lnTo>
                        <a:lnTo>
                          <a:pt x="1610" y="15325"/>
                        </a:lnTo>
                        <a:lnTo>
                          <a:pt x="1985" y="15625"/>
                        </a:lnTo>
                        <a:lnTo>
                          <a:pt x="2372" y="15912"/>
                        </a:lnTo>
                        <a:lnTo>
                          <a:pt x="2783" y="16186"/>
                        </a:lnTo>
                        <a:lnTo>
                          <a:pt x="3220" y="16448"/>
                        </a:lnTo>
                        <a:lnTo>
                          <a:pt x="3669" y="16685"/>
                        </a:lnTo>
                        <a:lnTo>
                          <a:pt x="4119" y="16923"/>
                        </a:lnTo>
                        <a:lnTo>
                          <a:pt x="4593" y="17147"/>
                        </a:lnTo>
                        <a:lnTo>
                          <a:pt x="5055" y="17347"/>
                        </a:lnTo>
                        <a:lnTo>
                          <a:pt x="5529" y="17547"/>
                        </a:lnTo>
                        <a:lnTo>
                          <a:pt x="5991" y="17721"/>
                        </a:lnTo>
                        <a:lnTo>
                          <a:pt x="6452" y="17896"/>
                        </a:lnTo>
                        <a:lnTo>
                          <a:pt x="6902" y="18058"/>
                        </a:lnTo>
                        <a:lnTo>
                          <a:pt x="7750" y="18333"/>
                        </a:lnTo>
                        <a:lnTo>
                          <a:pt x="8524" y="18570"/>
                        </a:lnTo>
                        <a:lnTo>
                          <a:pt x="9685" y="18919"/>
                        </a:lnTo>
                        <a:lnTo>
                          <a:pt x="10034" y="19032"/>
                        </a:lnTo>
                        <a:lnTo>
                          <a:pt x="10134" y="19069"/>
                        </a:lnTo>
                        <a:lnTo>
                          <a:pt x="10184" y="19107"/>
                        </a:lnTo>
                        <a:lnTo>
                          <a:pt x="10508" y="19531"/>
                        </a:lnTo>
                        <a:lnTo>
                          <a:pt x="10845" y="19955"/>
                        </a:lnTo>
                        <a:lnTo>
                          <a:pt x="11232" y="20429"/>
                        </a:lnTo>
                        <a:lnTo>
                          <a:pt x="11632" y="20904"/>
                        </a:lnTo>
                        <a:lnTo>
                          <a:pt x="12043" y="21365"/>
                        </a:lnTo>
                        <a:lnTo>
                          <a:pt x="12455" y="21815"/>
                        </a:lnTo>
                        <a:lnTo>
                          <a:pt x="12892" y="22251"/>
                        </a:lnTo>
                        <a:lnTo>
                          <a:pt x="13329" y="22688"/>
                        </a:lnTo>
                        <a:lnTo>
                          <a:pt x="13766" y="23125"/>
                        </a:lnTo>
                        <a:lnTo>
                          <a:pt x="14215" y="23549"/>
                        </a:lnTo>
                        <a:lnTo>
                          <a:pt x="14664" y="23949"/>
                        </a:lnTo>
                        <a:lnTo>
                          <a:pt x="15126" y="24360"/>
                        </a:lnTo>
                        <a:lnTo>
                          <a:pt x="16062" y="25147"/>
                        </a:lnTo>
                        <a:lnTo>
                          <a:pt x="17010" y="25908"/>
                        </a:lnTo>
                        <a:lnTo>
                          <a:pt x="17946" y="26657"/>
                        </a:lnTo>
                        <a:lnTo>
                          <a:pt x="18396" y="26994"/>
                        </a:lnTo>
                        <a:lnTo>
                          <a:pt x="18832" y="27318"/>
                        </a:lnTo>
                        <a:lnTo>
                          <a:pt x="19269" y="27643"/>
                        </a:lnTo>
                        <a:lnTo>
                          <a:pt x="19719" y="27955"/>
                        </a:lnTo>
                        <a:lnTo>
                          <a:pt x="19731" y="27967"/>
                        </a:lnTo>
                        <a:lnTo>
                          <a:pt x="19719" y="27980"/>
                        </a:lnTo>
                        <a:lnTo>
                          <a:pt x="19669" y="28017"/>
                        </a:lnTo>
                        <a:lnTo>
                          <a:pt x="19569" y="28054"/>
                        </a:lnTo>
                        <a:lnTo>
                          <a:pt x="19419" y="28104"/>
                        </a:lnTo>
                        <a:lnTo>
                          <a:pt x="18970" y="28217"/>
                        </a:lnTo>
                        <a:lnTo>
                          <a:pt x="18358" y="28342"/>
                        </a:lnTo>
                        <a:lnTo>
                          <a:pt x="17597" y="28479"/>
                        </a:lnTo>
                        <a:lnTo>
                          <a:pt x="16686" y="28629"/>
                        </a:lnTo>
                        <a:lnTo>
                          <a:pt x="15675" y="28778"/>
                        </a:lnTo>
                        <a:lnTo>
                          <a:pt x="14564" y="28928"/>
                        </a:lnTo>
                        <a:lnTo>
                          <a:pt x="13379" y="29053"/>
                        </a:lnTo>
                        <a:lnTo>
                          <a:pt x="12118" y="29178"/>
                        </a:lnTo>
                        <a:lnTo>
                          <a:pt x="10833" y="29265"/>
                        </a:lnTo>
                        <a:lnTo>
                          <a:pt x="10171" y="29302"/>
                        </a:lnTo>
                        <a:lnTo>
                          <a:pt x="9523" y="29327"/>
                        </a:lnTo>
                        <a:lnTo>
                          <a:pt x="8861" y="29352"/>
                        </a:lnTo>
                        <a:lnTo>
                          <a:pt x="8200" y="29365"/>
                        </a:lnTo>
                        <a:lnTo>
                          <a:pt x="7551" y="29365"/>
                        </a:lnTo>
                        <a:lnTo>
                          <a:pt x="6902" y="29352"/>
                        </a:lnTo>
                        <a:lnTo>
                          <a:pt x="6253" y="29340"/>
                        </a:lnTo>
                        <a:lnTo>
                          <a:pt x="5629" y="29302"/>
                        </a:lnTo>
                        <a:lnTo>
                          <a:pt x="5005" y="29253"/>
                        </a:lnTo>
                        <a:lnTo>
                          <a:pt x="4406" y="29203"/>
                        </a:lnTo>
                        <a:lnTo>
                          <a:pt x="4830" y="29365"/>
                        </a:lnTo>
                        <a:lnTo>
                          <a:pt x="5267" y="29515"/>
                        </a:lnTo>
                        <a:lnTo>
                          <a:pt x="5691" y="29664"/>
                        </a:lnTo>
                        <a:lnTo>
                          <a:pt x="6128" y="29802"/>
                        </a:lnTo>
                        <a:lnTo>
                          <a:pt x="6552" y="29926"/>
                        </a:lnTo>
                        <a:lnTo>
                          <a:pt x="6977" y="30051"/>
                        </a:lnTo>
                        <a:lnTo>
                          <a:pt x="7401" y="30164"/>
                        </a:lnTo>
                        <a:lnTo>
                          <a:pt x="7825" y="30263"/>
                        </a:lnTo>
                        <a:lnTo>
                          <a:pt x="8649" y="30438"/>
                        </a:lnTo>
                        <a:lnTo>
                          <a:pt x="9485" y="30588"/>
                        </a:lnTo>
                        <a:lnTo>
                          <a:pt x="10296" y="30713"/>
                        </a:lnTo>
                        <a:lnTo>
                          <a:pt x="11095" y="30812"/>
                        </a:lnTo>
                        <a:lnTo>
                          <a:pt x="11881" y="30875"/>
                        </a:lnTo>
                        <a:lnTo>
                          <a:pt x="12655" y="30925"/>
                        </a:lnTo>
                        <a:lnTo>
                          <a:pt x="13404" y="30950"/>
                        </a:lnTo>
                        <a:lnTo>
                          <a:pt x="14128" y="30950"/>
                        </a:lnTo>
                        <a:lnTo>
                          <a:pt x="14851" y="30937"/>
                        </a:lnTo>
                        <a:lnTo>
                          <a:pt x="15538" y="30912"/>
                        </a:lnTo>
                        <a:lnTo>
                          <a:pt x="16199" y="30862"/>
                        </a:lnTo>
                        <a:lnTo>
                          <a:pt x="16848" y="30812"/>
                        </a:lnTo>
                        <a:lnTo>
                          <a:pt x="17460" y="30750"/>
                        </a:lnTo>
                        <a:lnTo>
                          <a:pt x="18046" y="30675"/>
                        </a:lnTo>
                        <a:lnTo>
                          <a:pt x="18608" y="30588"/>
                        </a:lnTo>
                        <a:lnTo>
                          <a:pt x="19132" y="30513"/>
                        </a:lnTo>
                        <a:lnTo>
                          <a:pt x="19631" y="30426"/>
                        </a:lnTo>
                        <a:lnTo>
                          <a:pt x="20093" y="30326"/>
                        </a:lnTo>
                        <a:lnTo>
                          <a:pt x="20917" y="30164"/>
                        </a:lnTo>
                        <a:lnTo>
                          <a:pt x="21578" y="30001"/>
                        </a:lnTo>
                        <a:lnTo>
                          <a:pt x="22090" y="29889"/>
                        </a:lnTo>
                        <a:lnTo>
                          <a:pt x="22414" y="29814"/>
                        </a:lnTo>
                        <a:lnTo>
                          <a:pt x="22514" y="29802"/>
                        </a:lnTo>
                        <a:lnTo>
                          <a:pt x="22564" y="29802"/>
                        </a:lnTo>
                        <a:lnTo>
                          <a:pt x="23350" y="30263"/>
                        </a:lnTo>
                        <a:lnTo>
                          <a:pt x="24136" y="30700"/>
                        </a:lnTo>
                        <a:lnTo>
                          <a:pt x="24923" y="31112"/>
                        </a:lnTo>
                        <a:lnTo>
                          <a:pt x="25696" y="31486"/>
                        </a:lnTo>
                        <a:lnTo>
                          <a:pt x="26158" y="31724"/>
                        </a:lnTo>
                        <a:lnTo>
                          <a:pt x="26632" y="31936"/>
                        </a:lnTo>
                        <a:lnTo>
                          <a:pt x="27094" y="32135"/>
                        </a:lnTo>
                        <a:lnTo>
                          <a:pt x="27556" y="32335"/>
                        </a:lnTo>
                        <a:lnTo>
                          <a:pt x="28018" y="32510"/>
                        </a:lnTo>
                        <a:lnTo>
                          <a:pt x="28467" y="32684"/>
                        </a:lnTo>
                        <a:lnTo>
                          <a:pt x="29353" y="32996"/>
                        </a:lnTo>
                        <a:lnTo>
                          <a:pt x="29790" y="33146"/>
                        </a:lnTo>
                        <a:lnTo>
                          <a:pt x="30214" y="33283"/>
                        </a:lnTo>
                        <a:lnTo>
                          <a:pt x="31038" y="33521"/>
                        </a:lnTo>
                        <a:lnTo>
                          <a:pt x="31824" y="33720"/>
                        </a:lnTo>
                        <a:lnTo>
                          <a:pt x="32573" y="33895"/>
                        </a:lnTo>
                        <a:lnTo>
                          <a:pt x="32935" y="33970"/>
                        </a:lnTo>
                        <a:lnTo>
                          <a:pt x="33284" y="34032"/>
                        </a:lnTo>
                        <a:lnTo>
                          <a:pt x="33945" y="34132"/>
                        </a:lnTo>
                        <a:lnTo>
                          <a:pt x="34257" y="34182"/>
                        </a:lnTo>
                        <a:lnTo>
                          <a:pt x="34557" y="34232"/>
                        </a:lnTo>
                        <a:lnTo>
                          <a:pt x="35106" y="34282"/>
                        </a:lnTo>
                        <a:lnTo>
                          <a:pt x="35605" y="34332"/>
                        </a:lnTo>
                        <a:lnTo>
                          <a:pt x="36055" y="34357"/>
                        </a:lnTo>
                        <a:lnTo>
                          <a:pt x="36753" y="34382"/>
                        </a:lnTo>
                        <a:lnTo>
                          <a:pt x="37328" y="34394"/>
                        </a:lnTo>
                        <a:lnTo>
                          <a:pt x="36766" y="34282"/>
                        </a:lnTo>
                        <a:lnTo>
                          <a:pt x="36080" y="34132"/>
                        </a:lnTo>
                        <a:lnTo>
                          <a:pt x="35655" y="34032"/>
                        </a:lnTo>
                        <a:lnTo>
                          <a:pt x="35181" y="33907"/>
                        </a:lnTo>
                        <a:lnTo>
                          <a:pt x="34644" y="33770"/>
                        </a:lnTo>
                        <a:lnTo>
                          <a:pt x="34357" y="33695"/>
                        </a:lnTo>
                        <a:lnTo>
                          <a:pt x="34058" y="33608"/>
                        </a:lnTo>
                        <a:lnTo>
                          <a:pt x="33434" y="33408"/>
                        </a:lnTo>
                        <a:lnTo>
                          <a:pt x="33109" y="33308"/>
                        </a:lnTo>
                        <a:lnTo>
                          <a:pt x="32772" y="33196"/>
                        </a:lnTo>
                        <a:lnTo>
                          <a:pt x="32061" y="32947"/>
                        </a:lnTo>
                        <a:lnTo>
                          <a:pt x="31699" y="32809"/>
                        </a:lnTo>
                        <a:lnTo>
                          <a:pt x="31325" y="32647"/>
                        </a:lnTo>
                        <a:lnTo>
                          <a:pt x="30938" y="32497"/>
                        </a:lnTo>
                        <a:lnTo>
                          <a:pt x="30551" y="32335"/>
                        </a:lnTo>
                        <a:lnTo>
                          <a:pt x="29752" y="31986"/>
                        </a:lnTo>
                        <a:lnTo>
                          <a:pt x="28929" y="31599"/>
                        </a:lnTo>
                        <a:lnTo>
                          <a:pt x="28092" y="31187"/>
                        </a:lnTo>
                        <a:lnTo>
                          <a:pt x="27231" y="30725"/>
                        </a:lnTo>
                        <a:lnTo>
                          <a:pt x="26358" y="30238"/>
                        </a:lnTo>
                        <a:lnTo>
                          <a:pt x="25459" y="29714"/>
                        </a:lnTo>
                        <a:lnTo>
                          <a:pt x="24561" y="29165"/>
                        </a:lnTo>
                        <a:lnTo>
                          <a:pt x="23662" y="28566"/>
                        </a:lnTo>
                        <a:lnTo>
                          <a:pt x="22751" y="27955"/>
                        </a:lnTo>
                        <a:lnTo>
                          <a:pt x="22289" y="27643"/>
                        </a:lnTo>
                        <a:lnTo>
                          <a:pt x="21828" y="27306"/>
                        </a:lnTo>
                        <a:lnTo>
                          <a:pt x="20917" y="26632"/>
                        </a:lnTo>
                        <a:lnTo>
                          <a:pt x="20006" y="25933"/>
                        </a:lnTo>
                        <a:lnTo>
                          <a:pt x="19095" y="25222"/>
                        </a:lnTo>
                        <a:lnTo>
                          <a:pt x="18046" y="24373"/>
                        </a:lnTo>
                        <a:lnTo>
                          <a:pt x="17035" y="23512"/>
                        </a:lnTo>
                        <a:lnTo>
                          <a:pt x="16998" y="23462"/>
                        </a:lnTo>
                        <a:lnTo>
                          <a:pt x="16973" y="23387"/>
                        </a:lnTo>
                        <a:lnTo>
                          <a:pt x="16960" y="23275"/>
                        </a:lnTo>
                        <a:lnTo>
                          <a:pt x="16936" y="23137"/>
                        </a:lnTo>
                        <a:lnTo>
                          <a:pt x="16911" y="22776"/>
                        </a:lnTo>
                        <a:lnTo>
                          <a:pt x="16873" y="22289"/>
                        </a:lnTo>
                        <a:lnTo>
                          <a:pt x="16823" y="21702"/>
                        </a:lnTo>
                        <a:lnTo>
                          <a:pt x="16748" y="21003"/>
                        </a:lnTo>
                        <a:lnTo>
                          <a:pt x="16648" y="20217"/>
                        </a:lnTo>
                        <a:lnTo>
                          <a:pt x="16586" y="19793"/>
                        </a:lnTo>
                        <a:lnTo>
                          <a:pt x="16511" y="19344"/>
                        </a:lnTo>
                        <a:lnTo>
                          <a:pt x="16424" y="18882"/>
                        </a:lnTo>
                        <a:lnTo>
                          <a:pt x="16324" y="18395"/>
                        </a:lnTo>
                        <a:lnTo>
                          <a:pt x="16212" y="17883"/>
                        </a:lnTo>
                        <a:lnTo>
                          <a:pt x="16074" y="17359"/>
                        </a:lnTo>
                        <a:lnTo>
                          <a:pt x="15937" y="16823"/>
                        </a:lnTo>
                        <a:lnTo>
                          <a:pt x="15775" y="16261"/>
                        </a:lnTo>
                        <a:lnTo>
                          <a:pt x="15588" y="15700"/>
                        </a:lnTo>
                        <a:lnTo>
                          <a:pt x="15388" y="15113"/>
                        </a:lnTo>
                        <a:lnTo>
                          <a:pt x="15163" y="14514"/>
                        </a:lnTo>
                        <a:lnTo>
                          <a:pt x="14914" y="13902"/>
                        </a:lnTo>
                        <a:lnTo>
                          <a:pt x="14639" y="13278"/>
                        </a:lnTo>
                        <a:lnTo>
                          <a:pt x="14352" y="12642"/>
                        </a:lnTo>
                        <a:lnTo>
                          <a:pt x="14028" y="11993"/>
                        </a:lnTo>
                        <a:lnTo>
                          <a:pt x="13678" y="11344"/>
                        </a:lnTo>
                        <a:lnTo>
                          <a:pt x="13304" y="10683"/>
                        </a:lnTo>
                        <a:lnTo>
                          <a:pt x="12905" y="10009"/>
                        </a:lnTo>
                        <a:lnTo>
                          <a:pt x="13142" y="10758"/>
                        </a:lnTo>
                        <a:lnTo>
                          <a:pt x="13366" y="11481"/>
                        </a:lnTo>
                        <a:lnTo>
                          <a:pt x="13566" y="12180"/>
                        </a:lnTo>
                        <a:lnTo>
                          <a:pt x="13753" y="12842"/>
                        </a:lnTo>
                        <a:lnTo>
                          <a:pt x="13915" y="13491"/>
                        </a:lnTo>
                        <a:lnTo>
                          <a:pt x="14078" y="14102"/>
                        </a:lnTo>
                        <a:lnTo>
                          <a:pt x="14202" y="14689"/>
                        </a:lnTo>
                        <a:lnTo>
                          <a:pt x="14327" y="15263"/>
                        </a:lnTo>
                        <a:lnTo>
                          <a:pt x="14440" y="15799"/>
                        </a:lnTo>
                        <a:lnTo>
                          <a:pt x="14539" y="16299"/>
                        </a:lnTo>
                        <a:lnTo>
                          <a:pt x="14614" y="16785"/>
                        </a:lnTo>
                        <a:lnTo>
                          <a:pt x="14689" y="17247"/>
                        </a:lnTo>
                        <a:lnTo>
                          <a:pt x="14752" y="17684"/>
                        </a:lnTo>
                        <a:lnTo>
                          <a:pt x="14801" y="18096"/>
                        </a:lnTo>
                        <a:lnTo>
                          <a:pt x="14864" y="18832"/>
                        </a:lnTo>
                        <a:lnTo>
                          <a:pt x="14901" y="19481"/>
                        </a:lnTo>
                        <a:lnTo>
                          <a:pt x="14901" y="20030"/>
                        </a:lnTo>
                        <a:lnTo>
                          <a:pt x="14889" y="20479"/>
                        </a:lnTo>
                        <a:lnTo>
                          <a:pt x="14851" y="20829"/>
                        </a:lnTo>
                        <a:lnTo>
                          <a:pt x="14801" y="21091"/>
                        </a:lnTo>
                        <a:lnTo>
                          <a:pt x="14777" y="21191"/>
                        </a:lnTo>
                        <a:lnTo>
                          <a:pt x="14739" y="21266"/>
                        </a:lnTo>
                        <a:lnTo>
                          <a:pt x="14714" y="21315"/>
                        </a:lnTo>
                        <a:lnTo>
                          <a:pt x="14689" y="21353"/>
                        </a:lnTo>
                        <a:lnTo>
                          <a:pt x="14652" y="21353"/>
                        </a:lnTo>
                        <a:lnTo>
                          <a:pt x="14627" y="21340"/>
                        </a:lnTo>
                        <a:lnTo>
                          <a:pt x="14003" y="20729"/>
                        </a:lnTo>
                        <a:lnTo>
                          <a:pt x="13391" y="20105"/>
                        </a:lnTo>
                        <a:lnTo>
                          <a:pt x="12817" y="19456"/>
                        </a:lnTo>
                        <a:lnTo>
                          <a:pt x="12530" y="19131"/>
                        </a:lnTo>
                        <a:lnTo>
                          <a:pt x="12256" y="18795"/>
                        </a:lnTo>
                        <a:lnTo>
                          <a:pt x="11894" y="18358"/>
                        </a:lnTo>
                        <a:lnTo>
                          <a:pt x="11544" y="17908"/>
                        </a:lnTo>
                        <a:lnTo>
                          <a:pt x="11195" y="17459"/>
                        </a:lnTo>
                        <a:lnTo>
                          <a:pt x="10858" y="16997"/>
                        </a:lnTo>
                        <a:lnTo>
                          <a:pt x="10533" y="16548"/>
                        </a:lnTo>
                        <a:lnTo>
                          <a:pt x="10221" y="16086"/>
                        </a:lnTo>
                        <a:lnTo>
                          <a:pt x="9909" y="15625"/>
                        </a:lnTo>
                        <a:lnTo>
                          <a:pt x="9622" y="15150"/>
                        </a:lnTo>
                        <a:lnTo>
                          <a:pt x="9348" y="14676"/>
                        </a:lnTo>
                        <a:lnTo>
                          <a:pt x="9073" y="14214"/>
                        </a:lnTo>
                        <a:lnTo>
                          <a:pt x="8811" y="13740"/>
                        </a:lnTo>
                        <a:lnTo>
                          <a:pt x="8562" y="13266"/>
                        </a:lnTo>
                        <a:lnTo>
                          <a:pt x="8324" y="12804"/>
                        </a:lnTo>
                        <a:lnTo>
                          <a:pt x="8100" y="12330"/>
                        </a:lnTo>
                        <a:lnTo>
                          <a:pt x="7875" y="11868"/>
                        </a:lnTo>
                        <a:lnTo>
                          <a:pt x="7663" y="11407"/>
                        </a:lnTo>
                        <a:lnTo>
                          <a:pt x="7463" y="10945"/>
                        </a:lnTo>
                        <a:lnTo>
                          <a:pt x="7276" y="10483"/>
                        </a:lnTo>
                        <a:lnTo>
                          <a:pt x="7101" y="10021"/>
                        </a:lnTo>
                        <a:lnTo>
                          <a:pt x="6927" y="9572"/>
                        </a:lnTo>
                        <a:lnTo>
                          <a:pt x="6615" y="8686"/>
                        </a:lnTo>
                        <a:lnTo>
                          <a:pt x="6328" y="7825"/>
                        </a:lnTo>
                        <a:lnTo>
                          <a:pt x="6091" y="6989"/>
                        </a:lnTo>
                        <a:lnTo>
                          <a:pt x="5878" y="6190"/>
                        </a:lnTo>
                        <a:lnTo>
                          <a:pt x="5691" y="5416"/>
                        </a:lnTo>
                        <a:lnTo>
                          <a:pt x="5616" y="5054"/>
                        </a:lnTo>
                        <a:lnTo>
                          <a:pt x="5541" y="4692"/>
                        </a:lnTo>
                        <a:lnTo>
                          <a:pt x="5467" y="4343"/>
                        </a:lnTo>
                        <a:lnTo>
                          <a:pt x="5404" y="3994"/>
                        </a:lnTo>
                        <a:lnTo>
                          <a:pt x="5304" y="3345"/>
                        </a:lnTo>
                        <a:lnTo>
                          <a:pt x="5205" y="2758"/>
                        </a:lnTo>
                        <a:lnTo>
                          <a:pt x="5130" y="2209"/>
                        </a:lnTo>
                        <a:lnTo>
                          <a:pt x="5030" y="1273"/>
                        </a:lnTo>
                        <a:lnTo>
                          <a:pt x="4967" y="587"/>
                        </a:lnTo>
                        <a:lnTo>
                          <a:pt x="49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06" name="Google Shape;606;p64"/>
            <p:cNvSpPr/>
            <p:nvPr/>
          </p:nvSpPr>
          <p:spPr>
            <a:xfrm>
              <a:off x="1078225" y="3873800"/>
              <a:ext cx="2200280" cy="133268"/>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88042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92D2E6-258C-DB46-BA15-39A021BDD72A}"/>
              </a:ext>
            </a:extLst>
          </p:cNvPr>
          <p:cNvSpPr>
            <a:spLocks noGrp="1"/>
          </p:cNvSpPr>
          <p:nvPr>
            <p:ph type="body" idx="1"/>
          </p:nvPr>
        </p:nvSpPr>
        <p:spPr/>
        <p:txBody>
          <a:bodyPr/>
          <a:lstStyle/>
          <a:p>
            <a:pPr marL="425450" indent="-285750">
              <a:buFont typeface="Arial" panose="020B0604020202020204" pitchFamily="34" charset="0"/>
              <a:buChar char="•"/>
            </a:pPr>
            <a:r>
              <a:rPr lang="en-US" dirty="0"/>
              <a:t>The current dataset ignores one of the main capabilities of the TBATS model: multiple seasonality. I believe there is </a:t>
            </a:r>
            <a:r>
              <a:rPr lang="en-US" b="1" dirty="0"/>
              <a:t>yearly</a:t>
            </a:r>
            <a:r>
              <a:rPr lang="en-US" dirty="0"/>
              <a:t> seasonality to this data because of how weather changes throughout the year</a:t>
            </a:r>
          </a:p>
          <a:p>
            <a:pPr marL="425450" indent="-285750">
              <a:buFont typeface="Arial" panose="020B0604020202020204" pitchFamily="34" charset="0"/>
              <a:buChar char="•"/>
            </a:pPr>
            <a:r>
              <a:rPr lang="en-US" dirty="0"/>
              <a:t>However, this data is only for 2017, so yearly seasonality cannot be used on this project. If more data from multiple years were used, the TBATS model could be even more accurate because it can handle both daily and yearly seasonality</a:t>
            </a:r>
          </a:p>
          <a:p>
            <a:pPr marL="139700" indent="0">
              <a:buNone/>
            </a:pPr>
            <a:endParaRPr lang="en-US" dirty="0"/>
          </a:p>
          <a:p>
            <a:pPr marL="139700" indent="0">
              <a:buNone/>
            </a:pPr>
            <a:r>
              <a:rPr lang="en-US" dirty="0"/>
              <a:t>In other words, in the future I believe that collecting more data for </a:t>
            </a:r>
            <a:r>
              <a:rPr lang="en-US" b="1" dirty="0"/>
              <a:t>multiple years </a:t>
            </a:r>
            <a:r>
              <a:rPr lang="en-US" dirty="0"/>
              <a:t>will yield an even more accurate </a:t>
            </a:r>
            <a:r>
              <a:rPr lang="en-US" b="1" dirty="0"/>
              <a:t>TBATS</a:t>
            </a:r>
            <a:r>
              <a:rPr lang="en-US" dirty="0"/>
              <a:t> model because it can be built on multiple </a:t>
            </a:r>
            <a:r>
              <a:rPr lang="en-US" dirty="0" err="1"/>
              <a:t>seasonalities</a:t>
            </a:r>
            <a:r>
              <a:rPr lang="en-US" dirty="0"/>
              <a:t>: daily and yearly.</a:t>
            </a:r>
          </a:p>
          <a:p>
            <a:pPr marL="139700" indent="0">
              <a:buNone/>
            </a:pPr>
            <a:endParaRPr lang="en-US" dirty="0"/>
          </a:p>
          <a:p>
            <a:pPr marL="139700" indent="0">
              <a:buNone/>
            </a:pPr>
            <a:endParaRPr lang="en-US" dirty="0"/>
          </a:p>
        </p:txBody>
      </p:sp>
      <p:sp>
        <p:nvSpPr>
          <p:cNvPr id="3" name="Title 2">
            <a:extLst>
              <a:ext uri="{FF2B5EF4-FFF2-40B4-BE49-F238E27FC236}">
                <a16:creationId xmlns:a16="http://schemas.microsoft.com/office/drawing/2014/main" id="{31E96371-CD9F-424C-8EC8-5BDB2817DC0E}"/>
              </a:ext>
            </a:extLst>
          </p:cNvPr>
          <p:cNvSpPr>
            <a:spLocks noGrp="1"/>
          </p:cNvSpPr>
          <p:nvPr>
            <p:ph type="title"/>
          </p:nvPr>
        </p:nvSpPr>
        <p:spPr/>
        <p:txBody>
          <a:bodyPr/>
          <a:lstStyle/>
          <a:p>
            <a:r>
              <a:rPr lang="en-US" dirty="0"/>
              <a:t>Future Work</a:t>
            </a:r>
          </a:p>
        </p:txBody>
      </p:sp>
    </p:spTree>
    <p:extLst>
      <p:ext uri="{BB962C8B-B14F-4D97-AF65-F5344CB8AC3E}">
        <p14:creationId xmlns:p14="http://schemas.microsoft.com/office/powerpoint/2010/main" val="145175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005E-287A-1642-BE92-F618820B3B7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72616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4"/>
          <p:cNvSpPr txBox="1">
            <a:spLocks noGrp="1"/>
          </p:cNvSpPr>
          <p:nvPr>
            <p:ph type="title" idx="15"/>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rPr>
              <a:t>Agenda</a:t>
            </a:r>
            <a:endParaRPr dirty="0">
              <a:solidFill>
                <a:schemeClr val="dk1"/>
              </a:solidFill>
            </a:endParaRPr>
          </a:p>
        </p:txBody>
      </p:sp>
      <p:sp>
        <p:nvSpPr>
          <p:cNvPr id="427" name="Google Shape;427;p54"/>
          <p:cNvSpPr txBox="1">
            <a:spLocks noGrp="1"/>
          </p:cNvSpPr>
          <p:nvPr>
            <p:ph type="title"/>
          </p:nvPr>
        </p:nvSpPr>
        <p:spPr>
          <a:xfrm>
            <a:off x="-73082" y="1317942"/>
            <a:ext cx="923700" cy="57233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dirty="0"/>
              <a:t>01</a:t>
            </a:r>
            <a:endParaRPr sz="3600" dirty="0"/>
          </a:p>
        </p:txBody>
      </p:sp>
      <p:sp>
        <p:nvSpPr>
          <p:cNvPr id="428" name="Google Shape;428;p54"/>
          <p:cNvSpPr txBox="1">
            <a:spLocks noGrp="1"/>
          </p:cNvSpPr>
          <p:nvPr>
            <p:ph type="subTitle" idx="1"/>
          </p:nvPr>
        </p:nvSpPr>
        <p:spPr>
          <a:xfrm>
            <a:off x="1039718" y="1317942"/>
            <a:ext cx="2090425" cy="3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b="0" dirty="0"/>
              <a:t>Problem statement</a:t>
            </a:r>
            <a:endParaRPr sz="1600" b="0" dirty="0"/>
          </a:p>
        </p:txBody>
      </p:sp>
      <p:sp>
        <p:nvSpPr>
          <p:cNvPr id="439" name="Google Shape;439;p54"/>
          <p:cNvSpPr/>
          <p:nvPr/>
        </p:nvSpPr>
        <p:spPr>
          <a:xfrm>
            <a:off x="934943" y="1272404"/>
            <a:ext cx="26525" cy="548640"/>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7;p54">
            <a:extLst>
              <a:ext uri="{FF2B5EF4-FFF2-40B4-BE49-F238E27FC236}">
                <a16:creationId xmlns:a16="http://schemas.microsoft.com/office/drawing/2014/main" id="{7C4AF8DB-5876-3947-99D9-75376DE8E2E9}"/>
              </a:ext>
            </a:extLst>
          </p:cNvPr>
          <p:cNvSpPr txBox="1">
            <a:spLocks/>
          </p:cNvSpPr>
          <p:nvPr/>
        </p:nvSpPr>
        <p:spPr>
          <a:xfrm>
            <a:off x="-73082" y="2311166"/>
            <a:ext cx="923700" cy="5723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sz="3600" dirty="0"/>
              <a:t>02</a:t>
            </a:r>
          </a:p>
        </p:txBody>
      </p:sp>
      <p:sp>
        <p:nvSpPr>
          <p:cNvPr id="48" name="Google Shape;428;p54">
            <a:extLst>
              <a:ext uri="{FF2B5EF4-FFF2-40B4-BE49-F238E27FC236}">
                <a16:creationId xmlns:a16="http://schemas.microsoft.com/office/drawing/2014/main" id="{1A910C90-C5F9-784B-9066-A2C6FD65C4A0}"/>
              </a:ext>
            </a:extLst>
          </p:cNvPr>
          <p:cNvSpPr txBox="1">
            <a:spLocks/>
          </p:cNvSpPr>
          <p:nvPr/>
        </p:nvSpPr>
        <p:spPr>
          <a:xfrm>
            <a:off x="1039718" y="2174973"/>
            <a:ext cx="2090425"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spcAft>
                <a:spcPts val="1600"/>
              </a:spcAft>
            </a:pPr>
            <a:r>
              <a:rPr lang="en-US" sz="1600" b="0" dirty="0"/>
              <a:t>Assumptions &amp; Hypotheses</a:t>
            </a:r>
          </a:p>
        </p:txBody>
      </p:sp>
      <p:sp>
        <p:nvSpPr>
          <p:cNvPr id="49" name="Google Shape;439;p54">
            <a:extLst>
              <a:ext uri="{FF2B5EF4-FFF2-40B4-BE49-F238E27FC236}">
                <a16:creationId xmlns:a16="http://schemas.microsoft.com/office/drawing/2014/main" id="{4D3B8BD4-77B9-4B4C-91CC-CE3747113CE7}"/>
              </a:ext>
            </a:extLst>
          </p:cNvPr>
          <p:cNvSpPr/>
          <p:nvPr/>
        </p:nvSpPr>
        <p:spPr>
          <a:xfrm>
            <a:off x="934943" y="2265628"/>
            <a:ext cx="26525" cy="548640"/>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7;p54">
            <a:extLst>
              <a:ext uri="{FF2B5EF4-FFF2-40B4-BE49-F238E27FC236}">
                <a16:creationId xmlns:a16="http://schemas.microsoft.com/office/drawing/2014/main" id="{FCD0517B-6AE7-0143-BB11-6CA229ABFCBA}"/>
              </a:ext>
            </a:extLst>
          </p:cNvPr>
          <p:cNvSpPr txBox="1">
            <a:spLocks/>
          </p:cNvSpPr>
          <p:nvPr/>
        </p:nvSpPr>
        <p:spPr>
          <a:xfrm>
            <a:off x="-73082" y="3271599"/>
            <a:ext cx="923700" cy="5723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sz="3600" dirty="0"/>
              <a:t>03</a:t>
            </a:r>
          </a:p>
        </p:txBody>
      </p:sp>
      <p:sp>
        <p:nvSpPr>
          <p:cNvPr id="51" name="Google Shape;428;p54">
            <a:extLst>
              <a:ext uri="{FF2B5EF4-FFF2-40B4-BE49-F238E27FC236}">
                <a16:creationId xmlns:a16="http://schemas.microsoft.com/office/drawing/2014/main" id="{CC72A820-97FE-0248-B57C-6EBAF948D16A}"/>
              </a:ext>
            </a:extLst>
          </p:cNvPr>
          <p:cNvSpPr txBox="1">
            <a:spLocks/>
          </p:cNvSpPr>
          <p:nvPr/>
        </p:nvSpPr>
        <p:spPr>
          <a:xfrm>
            <a:off x="1039718" y="3162881"/>
            <a:ext cx="2090425"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spcAft>
                <a:spcPts val="1600"/>
              </a:spcAft>
            </a:pPr>
            <a:r>
              <a:rPr lang="en-US" sz="1600" b="0" dirty="0"/>
              <a:t>Data properties &amp; EDA</a:t>
            </a:r>
          </a:p>
        </p:txBody>
      </p:sp>
      <p:sp>
        <p:nvSpPr>
          <p:cNvPr id="52" name="Google Shape;439;p54">
            <a:extLst>
              <a:ext uri="{FF2B5EF4-FFF2-40B4-BE49-F238E27FC236}">
                <a16:creationId xmlns:a16="http://schemas.microsoft.com/office/drawing/2014/main" id="{B4D29AF2-AECD-D446-97EA-0126F528DB3F}"/>
              </a:ext>
            </a:extLst>
          </p:cNvPr>
          <p:cNvSpPr/>
          <p:nvPr/>
        </p:nvSpPr>
        <p:spPr>
          <a:xfrm>
            <a:off x="934943" y="3226061"/>
            <a:ext cx="26525" cy="548640"/>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7;p54">
            <a:extLst>
              <a:ext uri="{FF2B5EF4-FFF2-40B4-BE49-F238E27FC236}">
                <a16:creationId xmlns:a16="http://schemas.microsoft.com/office/drawing/2014/main" id="{C32C9EC2-EED5-9E45-ACCF-DE3DD887C554}"/>
              </a:ext>
            </a:extLst>
          </p:cNvPr>
          <p:cNvSpPr txBox="1">
            <a:spLocks/>
          </p:cNvSpPr>
          <p:nvPr/>
        </p:nvSpPr>
        <p:spPr>
          <a:xfrm>
            <a:off x="2873916" y="1317942"/>
            <a:ext cx="923700" cy="5723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sz="3600" dirty="0"/>
              <a:t>04</a:t>
            </a:r>
          </a:p>
        </p:txBody>
      </p:sp>
      <p:sp>
        <p:nvSpPr>
          <p:cNvPr id="54" name="Google Shape;428;p54">
            <a:extLst>
              <a:ext uri="{FF2B5EF4-FFF2-40B4-BE49-F238E27FC236}">
                <a16:creationId xmlns:a16="http://schemas.microsoft.com/office/drawing/2014/main" id="{B565DE40-71B0-8146-A003-9BEC0409D2C0}"/>
              </a:ext>
            </a:extLst>
          </p:cNvPr>
          <p:cNvSpPr txBox="1">
            <a:spLocks/>
          </p:cNvSpPr>
          <p:nvPr/>
        </p:nvSpPr>
        <p:spPr>
          <a:xfrm>
            <a:off x="3986716" y="1217371"/>
            <a:ext cx="2069508"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spcAft>
                <a:spcPts val="1600"/>
              </a:spcAft>
            </a:pPr>
            <a:r>
              <a:rPr lang="en-US" sz="1600" b="0" dirty="0"/>
              <a:t>Data Processing &amp; Transformations</a:t>
            </a:r>
          </a:p>
        </p:txBody>
      </p:sp>
      <p:sp>
        <p:nvSpPr>
          <p:cNvPr id="55" name="Google Shape;439;p54">
            <a:extLst>
              <a:ext uri="{FF2B5EF4-FFF2-40B4-BE49-F238E27FC236}">
                <a16:creationId xmlns:a16="http://schemas.microsoft.com/office/drawing/2014/main" id="{176FBF01-992C-BB41-B586-24A9AA64E26B}"/>
              </a:ext>
            </a:extLst>
          </p:cNvPr>
          <p:cNvSpPr/>
          <p:nvPr/>
        </p:nvSpPr>
        <p:spPr>
          <a:xfrm>
            <a:off x="3881941" y="1272404"/>
            <a:ext cx="26525" cy="548640"/>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7;p54">
            <a:extLst>
              <a:ext uri="{FF2B5EF4-FFF2-40B4-BE49-F238E27FC236}">
                <a16:creationId xmlns:a16="http://schemas.microsoft.com/office/drawing/2014/main" id="{FA92F8F5-853A-CA42-B193-57F1D6DD8277}"/>
              </a:ext>
            </a:extLst>
          </p:cNvPr>
          <p:cNvSpPr txBox="1">
            <a:spLocks/>
          </p:cNvSpPr>
          <p:nvPr/>
        </p:nvSpPr>
        <p:spPr>
          <a:xfrm>
            <a:off x="2873916" y="2311166"/>
            <a:ext cx="923700" cy="5723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sz="3600" dirty="0"/>
              <a:t>05</a:t>
            </a:r>
          </a:p>
        </p:txBody>
      </p:sp>
      <p:sp>
        <p:nvSpPr>
          <p:cNvPr id="57" name="Google Shape;428;p54">
            <a:extLst>
              <a:ext uri="{FF2B5EF4-FFF2-40B4-BE49-F238E27FC236}">
                <a16:creationId xmlns:a16="http://schemas.microsoft.com/office/drawing/2014/main" id="{E73E0552-2401-AC47-A4E8-C14A0CE956B9}"/>
              </a:ext>
            </a:extLst>
          </p:cNvPr>
          <p:cNvSpPr txBox="1">
            <a:spLocks/>
          </p:cNvSpPr>
          <p:nvPr/>
        </p:nvSpPr>
        <p:spPr>
          <a:xfrm>
            <a:off x="3986716" y="2311166"/>
            <a:ext cx="2524200"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spcAft>
                <a:spcPts val="1600"/>
              </a:spcAft>
            </a:pPr>
            <a:r>
              <a:rPr lang="en-US" sz="1600" b="0" dirty="0"/>
              <a:t>Feature Engineering</a:t>
            </a:r>
          </a:p>
        </p:txBody>
      </p:sp>
      <p:sp>
        <p:nvSpPr>
          <p:cNvPr id="58" name="Google Shape;439;p54">
            <a:extLst>
              <a:ext uri="{FF2B5EF4-FFF2-40B4-BE49-F238E27FC236}">
                <a16:creationId xmlns:a16="http://schemas.microsoft.com/office/drawing/2014/main" id="{91F36763-B397-2A40-A7CA-C39EABD26A6D}"/>
              </a:ext>
            </a:extLst>
          </p:cNvPr>
          <p:cNvSpPr/>
          <p:nvPr/>
        </p:nvSpPr>
        <p:spPr>
          <a:xfrm>
            <a:off x="3881941" y="2265628"/>
            <a:ext cx="26525" cy="548640"/>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7;p54">
            <a:extLst>
              <a:ext uri="{FF2B5EF4-FFF2-40B4-BE49-F238E27FC236}">
                <a16:creationId xmlns:a16="http://schemas.microsoft.com/office/drawing/2014/main" id="{2E53DE06-D5C4-AD4F-833D-2BBC854FAB1C}"/>
              </a:ext>
            </a:extLst>
          </p:cNvPr>
          <p:cNvSpPr txBox="1">
            <a:spLocks/>
          </p:cNvSpPr>
          <p:nvPr/>
        </p:nvSpPr>
        <p:spPr>
          <a:xfrm>
            <a:off x="2873916" y="3271599"/>
            <a:ext cx="923700" cy="5723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sz="3600" dirty="0"/>
              <a:t>06</a:t>
            </a:r>
          </a:p>
        </p:txBody>
      </p:sp>
      <p:sp>
        <p:nvSpPr>
          <p:cNvPr id="60" name="Google Shape;428;p54">
            <a:extLst>
              <a:ext uri="{FF2B5EF4-FFF2-40B4-BE49-F238E27FC236}">
                <a16:creationId xmlns:a16="http://schemas.microsoft.com/office/drawing/2014/main" id="{10018634-7807-D248-B1BD-3CB5772AC6E1}"/>
              </a:ext>
            </a:extLst>
          </p:cNvPr>
          <p:cNvSpPr txBox="1">
            <a:spLocks/>
          </p:cNvSpPr>
          <p:nvPr/>
        </p:nvSpPr>
        <p:spPr>
          <a:xfrm>
            <a:off x="3986716" y="3271599"/>
            <a:ext cx="2524200"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spcAft>
                <a:spcPts val="1600"/>
              </a:spcAft>
            </a:pPr>
            <a:r>
              <a:rPr lang="en-US" sz="1600" b="0" dirty="0"/>
              <a:t>Proposed Approaches</a:t>
            </a:r>
          </a:p>
        </p:txBody>
      </p:sp>
      <p:sp>
        <p:nvSpPr>
          <p:cNvPr id="61" name="Google Shape;439;p54">
            <a:extLst>
              <a:ext uri="{FF2B5EF4-FFF2-40B4-BE49-F238E27FC236}">
                <a16:creationId xmlns:a16="http://schemas.microsoft.com/office/drawing/2014/main" id="{6B8F4A9A-16B6-BC46-8F5C-39E763D884C8}"/>
              </a:ext>
            </a:extLst>
          </p:cNvPr>
          <p:cNvSpPr/>
          <p:nvPr/>
        </p:nvSpPr>
        <p:spPr>
          <a:xfrm>
            <a:off x="3881941" y="3226061"/>
            <a:ext cx="26525" cy="548640"/>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7;p54">
            <a:extLst>
              <a:ext uri="{FF2B5EF4-FFF2-40B4-BE49-F238E27FC236}">
                <a16:creationId xmlns:a16="http://schemas.microsoft.com/office/drawing/2014/main" id="{B9506423-4219-1642-B9FE-86FF469CA1E8}"/>
              </a:ext>
            </a:extLst>
          </p:cNvPr>
          <p:cNvSpPr txBox="1">
            <a:spLocks/>
          </p:cNvSpPr>
          <p:nvPr/>
        </p:nvSpPr>
        <p:spPr>
          <a:xfrm>
            <a:off x="5892473" y="1317942"/>
            <a:ext cx="923700" cy="5723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sz="3600" dirty="0"/>
              <a:t>07</a:t>
            </a:r>
          </a:p>
        </p:txBody>
      </p:sp>
      <p:sp>
        <p:nvSpPr>
          <p:cNvPr id="73" name="Google Shape;428;p54">
            <a:extLst>
              <a:ext uri="{FF2B5EF4-FFF2-40B4-BE49-F238E27FC236}">
                <a16:creationId xmlns:a16="http://schemas.microsoft.com/office/drawing/2014/main" id="{F2C253F9-0195-9547-8390-5DBDEAAA1D01}"/>
              </a:ext>
            </a:extLst>
          </p:cNvPr>
          <p:cNvSpPr txBox="1">
            <a:spLocks/>
          </p:cNvSpPr>
          <p:nvPr/>
        </p:nvSpPr>
        <p:spPr>
          <a:xfrm>
            <a:off x="7005273" y="1317942"/>
            <a:ext cx="2524200"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spcAft>
                <a:spcPts val="1600"/>
              </a:spcAft>
            </a:pPr>
            <a:r>
              <a:rPr lang="en-US" sz="1600" b="0" dirty="0"/>
              <a:t>Results &amp; Learnings </a:t>
            </a:r>
          </a:p>
        </p:txBody>
      </p:sp>
      <p:sp>
        <p:nvSpPr>
          <p:cNvPr id="74" name="Google Shape;439;p54">
            <a:extLst>
              <a:ext uri="{FF2B5EF4-FFF2-40B4-BE49-F238E27FC236}">
                <a16:creationId xmlns:a16="http://schemas.microsoft.com/office/drawing/2014/main" id="{406D0344-2A7C-BA47-AD28-D85DF15796C0}"/>
              </a:ext>
            </a:extLst>
          </p:cNvPr>
          <p:cNvSpPr/>
          <p:nvPr/>
        </p:nvSpPr>
        <p:spPr>
          <a:xfrm>
            <a:off x="6900498" y="1272404"/>
            <a:ext cx="26525" cy="548640"/>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7;p54">
            <a:extLst>
              <a:ext uri="{FF2B5EF4-FFF2-40B4-BE49-F238E27FC236}">
                <a16:creationId xmlns:a16="http://schemas.microsoft.com/office/drawing/2014/main" id="{D2491CB3-4807-9243-B86A-EA8631E838A9}"/>
              </a:ext>
            </a:extLst>
          </p:cNvPr>
          <p:cNvSpPr txBox="1">
            <a:spLocks/>
          </p:cNvSpPr>
          <p:nvPr/>
        </p:nvSpPr>
        <p:spPr>
          <a:xfrm>
            <a:off x="5892473" y="2311166"/>
            <a:ext cx="923700" cy="5723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Encode Sans"/>
              <a:buNone/>
              <a:defRPr sz="4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sz="3600" dirty="0"/>
              <a:t>08</a:t>
            </a:r>
          </a:p>
        </p:txBody>
      </p:sp>
      <p:sp>
        <p:nvSpPr>
          <p:cNvPr id="76" name="Google Shape;428;p54">
            <a:extLst>
              <a:ext uri="{FF2B5EF4-FFF2-40B4-BE49-F238E27FC236}">
                <a16:creationId xmlns:a16="http://schemas.microsoft.com/office/drawing/2014/main" id="{41ED7918-3756-5B40-AC55-D10FC108C20B}"/>
              </a:ext>
            </a:extLst>
          </p:cNvPr>
          <p:cNvSpPr txBox="1">
            <a:spLocks/>
          </p:cNvSpPr>
          <p:nvPr/>
        </p:nvSpPr>
        <p:spPr>
          <a:xfrm>
            <a:off x="7005273" y="2311166"/>
            <a:ext cx="2524200" cy="33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160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1600"/>
              </a:spcBef>
              <a:spcAft>
                <a:spcPts val="160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spcAft>
                <a:spcPts val="1600"/>
              </a:spcAft>
            </a:pPr>
            <a:r>
              <a:rPr lang="en-US" sz="1600" b="0" dirty="0"/>
              <a:t>Future work</a:t>
            </a:r>
          </a:p>
        </p:txBody>
      </p:sp>
      <p:sp>
        <p:nvSpPr>
          <p:cNvPr id="77" name="Google Shape;439;p54">
            <a:extLst>
              <a:ext uri="{FF2B5EF4-FFF2-40B4-BE49-F238E27FC236}">
                <a16:creationId xmlns:a16="http://schemas.microsoft.com/office/drawing/2014/main" id="{61C5AD2A-6305-EB40-A96A-4FDEC2728967}"/>
              </a:ext>
            </a:extLst>
          </p:cNvPr>
          <p:cNvSpPr/>
          <p:nvPr/>
        </p:nvSpPr>
        <p:spPr>
          <a:xfrm>
            <a:off x="6900498" y="2265628"/>
            <a:ext cx="26525" cy="548640"/>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51942-AC8F-3E40-923C-3D33AAA5D599}"/>
              </a:ext>
            </a:extLst>
          </p:cNvPr>
          <p:cNvSpPr>
            <a:spLocks noGrp="1"/>
          </p:cNvSpPr>
          <p:nvPr>
            <p:ph type="title"/>
          </p:nvPr>
        </p:nvSpPr>
        <p:spPr/>
        <p:txBody>
          <a:bodyPr/>
          <a:lstStyle/>
          <a:p>
            <a:r>
              <a:rPr lang="en-US" dirty="0"/>
              <a:t>Problem Statement</a:t>
            </a:r>
          </a:p>
        </p:txBody>
      </p:sp>
      <p:sp>
        <p:nvSpPr>
          <p:cNvPr id="3" name="Subtitle 2">
            <a:extLst>
              <a:ext uri="{FF2B5EF4-FFF2-40B4-BE49-F238E27FC236}">
                <a16:creationId xmlns:a16="http://schemas.microsoft.com/office/drawing/2014/main" id="{1E64A834-80DE-F348-817C-86FDDCB9D121}"/>
              </a:ext>
            </a:extLst>
          </p:cNvPr>
          <p:cNvSpPr>
            <a:spLocks noGrp="1"/>
          </p:cNvSpPr>
          <p:nvPr>
            <p:ph type="subTitle" idx="1"/>
          </p:nvPr>
        </p:nvSpPr>
        <p:spPr>
          <a:xfrm>
            <a:off x="723900" y="1362900"/>
            <a:ext cx="4579952" cy="2417700"/>
          </a:xfrm>
        </p:spPr>
        <p:txBody>
          <a:bodyPr/>
          <a:lstStyle/>
          <a:p>
            <a:pPr marL="400050" indent="-285750">
              <a:buFont typeface="Arial" panose="020B0604020202020204" pitchFamily="34" charset="0"/>
              <a:buChar char="•"/>
            </a:pPr>
            <a:r>
              <a:rPr lang="en-US" dirty="0"/>
              <a:t>A </a:t>
            </a:r>
            <a:r>
              <a:rPr lang="en-US" b="1" dirty="0"/>
              <a:t>power consumption</a:t>
            </a:r>
            <a:r>
              <a:rPr lang="en-US" dirty="0"/>
              <a:t> study in 2017 was done at </a:t>
            </a:r>
            <a:r>
              <a:rPr lang="en-US" dirty="0" err="1"/>
              <a:t>Tétouan</a:t>
            </a:r>
            <a:r>
              <a:rPr lang="en-US" dirty="0"/>
              <a:t>, Morocco by the Supervisory Control and Data Acquisition System (SCADA) of </a:t>
            </a:r>
            <a:r>
              <a:rPr lang="en-US" dirty="0" err="1"/>
              <a:t>Amendis</a:t>
            </a:r>
            <a:endParaRPr lang="en-US" dirty="0"/>
          </a:p>
          <a:p>
            <a:pPr marL="400050" indent="-285750">
              <a:buFont typeface="Arial" panose="020B0604020202020204" pitchFamily="34" charset="0"/>
              <a:buChar char="•"/>
            </a:pPr>
            <a:r>
              <a:rPr lang="en-US" dirty="0"/>
              <a:t>The energy distribution network of </a:t>
            </a:r>
            <a:r>
              <a:rPr lang="en-US" dirty="0" err="1"/>
              <a:t>Tétouan</a:t>
            </a:r>
            <a:r>
              <a:rPr lang="en-US" dirty="0"/>
              <a:t> is powered by 3 Zone stations: Quads, </a:t>
            </a:r>
            <a:r>
              <a:rPr lang="en-US" dirty="0" err="1"/>
              <a:t>Smir</a:t>
            </a:r>
            <a:r>
              <a:rPr lang="en-US" dirty="0"/>
              <a:t> and </a:t>
            </a:r>
            <a:r>
              <a:rPr lang="en-US" dirty="0" err="1"/>
              <a:t>Boussafou</a:t>
            </a:r>
            <a:endParaRPr lang="en-US" dirty="0"/>
          </a:p>
          <a:p>
            <a:pPr marL="400050" indent="-285750">
              <a:buFont typeface="Arial" panose="020B0604020202020204" pitchFamily="34" charset="0"/>
              <a:buChar char="•"/>
            </a:pPr>
            <a:r>
              <a:rPr lang="en-US" dirty="0"/>
              <a:t>The purpose of this project is to study and </a:t>
            </a:r>
            <a:r>
              <a:rPr lang="en-US" b="1" dirty="0"/>
              <a:t>forecast</a:t>
            </a:r>
            <a:r>
              <a:rPr lang="en-US" dirty="0"/>
              <a:t> power consumption in </a:t>
            </a:r>
            <a:r>
              <a:rPr lang="en-US" dirty="0" err="1"/>
              <a:t>Tétouan</a:t>
            </a:r>
            <a:endParaRPr lang="en-US" dirty="0"/>
          </a:p>
          <a:p>
            <a:pPr marL="857250" lvl="1" indent="-285750">
              <a:buFont typeface="Arial" panose="020B0604020202020204" pitchFamily="34" charset="0"/>
              <a:buChar char="•"/>
            </a:pPr>
            <a:r>
              <a:rPr lang="en-US" dirty="0"/>
              <a:t>I will only focus on forecasting Zone 1’s (Quads) power consumption</a:t>
            </a:r>
          </a:p>
          <a:p>
            <a:pPr marL="857250" lvl="1" indent="-285750">
              <a:buFont typeface="Arial" panose="020B0604020202020204" pitchFamily="34" charset="0"/>
              <a:buChar char="•"/>
            </a:pPr>
            <a:r>
              <a:rPr lang="en-US" dirty="0"/>
              <a:t>I will be forecasting 12/11/2017 – 12/31/2017</a:t>
            </a:r>
          </a:p>
        </p:txBody>
      </p:sp>
      <p:pic>
        <p:nvPicPr>
          <p:cNvPr id="1026" name="Picture 2" descr="Best Things to Do in Tetouan, Morocco">
            <a:extLst>
              <a:ext uri="{FF2B5EF4-FFF2-40B4-BE49-F238E27FC236}">
                <a16:creationId xmlns:a16="http://schemas.microsoft.com/office/drawing/2014/main" id="{337254AE-B580-1E4B-B8F6-BB261D47B2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29" r="5617"/>
          <a:stretch/>
        </p:blipFill>
        <p:spPr bwMode="auto">
          <a:xfrm>
            <a:off x="5601116" y="810786"/>
            <a:ext cx="4579952" cy="352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528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2E67E2-0A3F-AB42-897A-E0CB308B4C7A}"/>
              </a:ext>
            </a:extLst>
          </p:cNvPr>
          <p:cNvSpPr>
            <a:spLocks noGrp="1"/>
          </p:cNvSpPr>
          <p:nvPr>
            <p:ph type="body" idx="1"/>
          </p:nvPr>
        </p:nvSpPr>
        <p:spPr/>
        <p:txBody>
          <a:bodyPr/>
          <a:lstStyle/>
          <a:p>
            <a:pPr marL="139700" indent="0">
              <a:buNone/>
            </a:pPr>
            <a:r>
              <a:rPr lang="en-US" dirty="0"/>
              <a:t>The data was found on Kaggle and was collected every ten minutes for </a:t>
            </a:r>
          </a:p>
          <a:p>
            <a:pPr marL="139700" indent="0">
              <a:buNone/>
            </a:pPr>
            <a:r>
              <a:rPr lang="en-US" dirty="0"/>
              <a:t>exactly one year (1/1/2017 0:00 - 12/30/2017 23:50) with nine columns:</a:t>
            </a:r>
          </a:p>
          <a:p>
            <a:pPr marL="139700" indent="0">
              <a:buNone/>
            </a:pPr>
            <a:endParaRPr lang="en-US" dirty="0"/>
          </a:p>
          <a:p>
            <a:pPr marL="425450" indent="-285750">
              <a:buFont typeface="Arial" panose="020B0604020202020204" pitchFamily="34" charset="0"/>
              <a:buChar char="•"/>
            </a:pPr>
            <a:r>
              <a:rPr lang="en-US" b="1" dirty="0"/>
              <a:t>Datetime</a:t>
            </a:r>
            <a:r>
              <a:rPr lang="en-US" dirty="0"/>
              <a:t>: Time window of ten minutes</a:t>
            </a:r>
          </a:p>
          <a:p>
            <a:pPr marL="425450" indent="-285750">
              <a:buFont typeface="Arial" panose="020B0604020202020204" pitchFamily="34" charset="0"/>
              <a:buChar char="•"/>
            </a:pPr>
            <a:r>
              <a:rPr lang="en-US" b="1" dirty="0"/>
              <a:t>Temperature</a:t>
            </a:r>
            <a:r>
              <a:rPr lang="en-US" dirty="0"/>
              <a:t>: Weather Temperature</a:t>
            </a:r>
          </a:p>
          <a:p>
            <a:pPr marL="425450" indent="-285750">
              <a:buFont typeface="Arial" panose="020B0604020202020204" pitchFamily="34" charset="0"/>
              <a:buChar char="•"/>
            </a:pPr>
            <a:r>
              <a:rPr lang="en-US" b="1" dirty="0"/>
              <a:t>Humidity</a:t>
            </a:r>
            <a:r>
              <a:rPr lang="en-US" dirty="0"/>
              <a:t>: Weather Humidity</a:t>
            </a:r>
          </a:p>
          <a:p>
            <a:pPr marL="425450" indent="-285750">
              <a:buFont typeface="Arial" panose="020B0604020202020204" pitchFamily="34" charset="0"/>
              <a:buChar char="•"/>
            </a:pPr>
            <a:r>
              <a:rPr lang="en-US" b="1" dirty="0" err="1"/>
              <a:t>WindSpeed</a:t>
            </a:r>
            <a:r>
              <a:rPr lang="en-US" dirty="0"/>
              <a:t>: Wind Speed</a:t>
            </a:r>
          </a:p>
          <a:p>
            <a:pPr marL="425450" indent="-285750">
              <a:buFont typeface="Arial" panose="020B0604020202020204" pitchFamily="34" charset="0"/>
              <a:buChar char="•"/>
            </a:pPr>
            <a:r>
              <a:rPr lang="en-US" b="1" dirty="0" err="1"/>
              <a:t>GeneralDiffuseFlows</a:t>
            </a:r>
            <a:r>
              <a:rPr lang="en-US" dirty="0"/>
              <a:t>: “Diffuse flow” is a catchall term to describe low-temperature (&lt; 0.2° to ~ 100°C) fluids that slowly discharge through sulfide mounds, fractured lava flows, and assemblages of bacterial mats and macrofauna</a:t>
            </a:r>
          </a:p>
          <a:p>
            <a:pPr marL="425450" indent="-285750">
              <a:buFont typeface="Arial" panose="020B0604020202020204" pitchFamily="34" charset="0"/>
              <a:buChar char="•"/>
            </a:pPr>
            <a:r>
              <a:rPr lang="en-US" b="1" dirty="0"/>
              <a:t>Diffuse Flows</a:t>
            </a:r>
          </a:p>
          <a:p>
            <a:pPr marL="425450" indent="-285750">
              <a:buFont typeface="Arial" panose="020B0604020202020204" pitchFamily="34" charset="0"/>
              <a:buChar char="•"/>
            </a:pPr>
            <a:r>
              <a:rPr lang="en-US" b="1" u="sng" dirty="0"/>
              <a:t>PowerConsumption_Zone1</a:t>
            </a:r>
            <a:r>
              <a:rPr lang="en-US" dirty="0"/>
              <a:t>: This is what will be forecasted</a:t>
            </a:r>
          </a:p>
          <a:p>
            <a:pPr marL="425450" indent="-285750">
              <a:buFont typeface="Arial" panose="020B0604020202020204" pitchFamily="34" charset="0"/>
              <a:buChar char="•"/>
            </a:pPr>
            <a:r>
              <a:rPr lang="en-US" b="1" dirty="0"/>
              <a:t>PowerConsumption_Zone2</a:t>
            </a:r>
          </a:p>
          <a:p>
            <a:pPr marL="425450" indent="-285750">
              <a:buFont typeface="Arial" panose="020B0604020202020204" pitchFamily="34" charset="0"/>
              <a:buChar char="•"/>
            </a:pPr>
            <a:r>
              <a:rPr lang="en-US" b="1" dirty="0"/>
              <a:t>PowerConsumption_Zone3</a:t>
            </a:r>
          </a:p>
        </p:txBody>
      </p:sp>
      <p:sp>
        <p:nvSpPr>
          <p:cNvPr id="3" name="Title 2">
            <a:extLst>
              <a:ext uri="{FF2B5EF4-FFF2-40B4-BE49-F238E27FC236}">
                <a16:creationId xmlns:a16="http://schemas.microsoft.com/office/drawing/2014/main" id="{9373FE5A-8BE0-8A43-874D-337F0FB4A699}"/>
              </a:ext>
            </a:extLst>
          </p:cNvPr>
          <p:cNvSpPr>
            <a:spLocks noGrp="1"/>
          </p:cNvSpPr>
          <p:nvPr>
            <p:ph type="title"/>
          </p:nvPr>
        </p:nvSpPr>
        <p:spPr/>
        <p:txBody>
          <a:bodyPr/>
          <a:lstStyle/>
          <a:p>
            <a:r>
              <a:rPr lang="en-US" dirty="0"/>
              <a:t>Data Description</a:t>
            </a:r>
          </a:p>
        </p:txBody>
      </p:sp>
    </p:spTree>
    <p:extLst>
      <p:ext uri="{BB962C8B-B14F-4D97-AF65-F5344CB8AC3E}">
        <p14:creationId xmlns:p14="http://schemas.microsoft.com/office/powerpoint/2010/main" val="3120416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B099B0-83B3-E74D-8A4D-E97BB60EFDE6}"/>
              </a:ext>
            </a:extLst>
          </p:cNvPr>
          <p:cNvSpPr>
            <a:spLocks noGrp="1"/>
          </p:cNvSpPr>
          <p:nvPr>
            <p:ph type="body" idx="1"/>
          </p:nvPr>
        </p:nvSpPr>
        <p:spPr/>
        <p:txBody>
          <a:bodyPr/>
          <a:lstStyle/>
          <a:p>
            <a:pPr marL="139700" indent="0">
              <a:buNone/>
            </a:pPr>
            <a:r>
              <a:rPr lang="en-US" b="1" dirty="0"/>
              <a:t>Assumption: </a:t>
            </a:r>
            <a:r>
              <a:rPr lang="en-US" dirty="0"/>
              <a:t>The data was actually collected every ten minutes. Also, that the sensors were calibrated correctly throughout the year.</a:t>
            </a:r>
          </a:p>
          <a:p>
            <a:pPr marL="139700" indent="0">
              <a:buNone/>
            </a:pPr>
            <a:endParaRPr lang="en-US" dirty="0"/>
          </a:p>
          <a:p>
            <a:pPr marL="139700" indent="0">
              <a:buNone/>
            </a:pPr>
            <a:r>
              <a:rPr lang="en-US" b="1" dirty="0"/>
              <a:t>Hypothesis: </a:t>
            </a:r>
            <a:r>
              <a:rPr lang="en-US" dirty="0"/>
              <a:t>a model with a </a:t>
            </a:r>
            <a:r>
              <a:rPr lang="en-US" b="1" dirty="0"/>
              <a:t>seasonal</a:t>
            </a:r>
            <a:r>
              <a:rPr lang="en-US" dirty="0"/>
              <a:t> component will be most appropriate. </a:t>
            </a:r>
          </a:p>
          <a:p>
            <a:pPr marL="425450" indent="-285750">
              <a:buFont typeface="Arial" panose="020B0604020202020204" pitchFamily="34" charset="0"/>
              <a:buChar char="•"/>
            </a:pPr>
            <a:r>
              <a:rPr lang="en-US" dirty="0"/>
              <a:t>Possibly be two </a:t>
            </a:r>
            <a:r>
              <a:rPr lang="en-US" dirty="0" err="1"/>
              <a:t>seasonalities</a:t>
            </a:r>
            <a:r>
              <a:rPr lang="en-US" dirty="0"/>
              <a:t>: </a:t>
            </a:r>
            <a:r>
              <a:rPr lang="en-US" b="1" dirty="0"/>
              <a:t>daily</a:t>
            </a:r>
            <a:r>
              <a:rPr lang="en-US" dirty="0"/>
              <a:t> and </a:t>
            </a:r>
            <a:r>
              <a:rPr lang="en-US" b="1" dirty="0"/>
              <a:t>yearly</a:t>
            </a:r>
            <a:r>
              <a:rPr lang="en-US" dirty="0"/>
              <a:t>. </a:t>
            </a:r>
          </a:p>
          <a:p>
            <a:pPr marL="882650" lvl="1" indent="-285750">
              <a:buFont typeface="Arial" panose="020B0604020202020204" pitchFamily="34" charset="0"/>
              <a:buChar char="•"/>
            </a:pPr>
            <a:r>
              <a:rPr lang="en-US" dirty="0"/>
              <a:t>Throughout the day, power consumption changes. For example, when you are sleeping, power consumption is lower because you are not using appliances or lights around your house. </a:t>
            </a:r>
          </a:p>
          <a:p>
            <a:pPr marL="882650" lvl="1" indent="-285750">
              <a:buFont typeface="Arial" panose="020B0604020202020204" pitchFamily="34" charset="0"/>
              <a:buChar char="•"/>
            </a:pPr>
            <a:r>
              <a:rPr lang="en-US" dirty="0"/>
              <a:t>I also think power consumption changes yearly as weather changes during the seasons, affecting AC/heating consumption. However, since this data only covers 2017, yearly seasonality will not be able to be used effectively</a:t>
            </a:r>
          </a:p>
        </p:txBody>
      </p:sp>
      <p:sp>
        <p:nvSpPr>
          <p:cNvPr id="3" name="Title 2">
            <a:extLst>
              <a:ext uri="{FF2B5EF4-FFF2-40B4-BE49-F238E27FC236}">
                <a16:creationId xmlns:a16="http://schemas.microsoft.com/office/drawing/2014/main" id="{C623A0D8-55E5-E04B-B86B-11B5A4725CC3}"/>
              </a:ext>
            </a:extLst>
          </p:cNvPr>
          <p:cNvSpPr>
            <a:spLocks noGrp="1"/>
          </p:cNvSpPr>
          <p:nvPr>
            <p:ph type="title"/>
          </p:nvPr>
        </p:nvSpPr>
        <p:spPr/>
        <p:txBody>
          <a:bodyPr/>
          <a:lstStyle/>
          <a:p>
            <a:r>
              <a:rPr lang="en-US" dirty="0"/>
              <a:t>Assumptions &amp; Hypotheses</a:t>
            </a:r>
          </a:p>
        </p:txBody>
      </p:sp>
    </p:spTree>
    <p:extLst>
      <p:ext uri="{BB962C8B-B14F-4D97-AF65-F5344CB8AC3E}">
        <p14:creationId xmlns:p14="http://schemas.microsoft.com/office/powerpoint/2010/main" val="1016012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0CD871-39E6-8540-AC37-2CCA2FB9E6EF}"/>
              </a:ext>
            </a:extLst>
          </p:cNvPr>
          <p:cNvSpPr>
            <a:spLocks noGrp="1"/>
          </p:cNvSpPr>
          <p:nvPr>
            <p:ph type="subTitle" idx="1"/>
          </p:nvPr>
        </p:nvSpPr>
        <p:spPr>
          <a:xfrm>
            <a:off x="4572000" y="1436100"/>
            <a:ext cx="3849225" cy="2271300"/>
          </a:xfrm>
        </p:spPr>
        <p:txBody>
          <a:bodyPr/>
          <a:lstStyle/>
          <a:p>
            <a:r>
              <a:rPr lang="en-US" b="1" dirty="0"/>
              <a:t>ADF</a:t>
            </a:r>
            <a:r>
              <a:rPr lang="en-US" dirty="0"/>
              <a:t> test p-value: 0.01</a:t>
            </a:r>
          </a:p>
          <a:p>
            <a:endParaRPr lang="en-US" dirty="0"/>
          </a:p>
          <a:p>
            <a:r>
              <a:rPr lang="en-US" b="1" dirty="0"/>
              <a:t>KPSS</a:t>
            </a:r>
            <a:r>
              <a:rPr lang="en-US" dirty="0"/>
              <a:t> test p-value: 0.01</a:t>
            </a:r>
          </a:p>
          <a:p>
            <a:endParaRPr lang="en-US" dirty="0"/>
          </a:p>
          <a:p>
            <a:pPr marL="91440" indent="0" hangingPunct="0"/>
            <a:r>
              <a:rPr lang="en-US" dirty="0"/>
              <a:t>While the ADF test gives a low p-value concluding that the data is stationary, the ACF plot and KPSS indicate the data is </a:t>
            </a:r>
            <a:r>
              <a:rPr lang="en-US" b="1" dirty="0"/>
              <a:t>non-stationary</a:t>
            </a:r>
            <a:r>
              <a:rPr lang="en-US" dirty="0"/>
              <a:t> since the KPSS p-value is low and the ACF plot does not die down quickly</a:t>
            </a:r>
          </a:p>
        </p:txBody>
      </p:sp>
      <p:sp>
        <p:nvSpPr>
          <p:cNvPr id="3" name="Title 2">
            <a:extLst>
              <a:ext uri="{FF2B5EF4-FFF2-40B4-BE49-F238E27FC236}">
                <a16:creationId xmlns:a16="http://schemas.microsoft.com/office/drawing/2014/main" id="{4D45A148-3EB2-704F-A7B1-9FA742903838}"/>
              </a:ext>
            </a:extLst>
          </p:cNvPr>
          <p:cNvSpPr>
            <a:spLocks noGrp="1"/>
          </p:cNvSpPr>
          <p:nvPr>
            <p:ph type="title"/>
          </p:nvPr>
        </p:nvSpPr>
        <p:spPr>
          <a:xfrm>
            <a:off x="4572000" y="540000"/>
            <a:ext cx="3851806" cy="500700"/>
          </a:xfrm>
        </p:spPr>
        <p:txBody>
          <a:bodyPr/>
          <a:lstStyle/>
          <a:p>
            <a:r>
              <a:rPr lang="en-US" dirty="0"/>
              <a:t>Data Properties</a:t>
            </a:r>
          </a:p>
        </p:txBody>
      </p:sp>
      <p:pic>
        <p:nvPicPr>
          <p:cNvPr id="5" name="Picture 4" descr="A picture containing diagram, text, plot, screenshot&#10;&#10;Description automatically generated">
            <a:extLst>
              <a:ext uri="{FF2B5EF4-FFF2-40B4-BE49-F238E27FC236}">
                <a16:creationId xmlns:a16="http://schemas.microsoft.com/office/drawing/2014/main" id="{39E1443A-2BB3-A340-9C82-0D1463374D13}"/>
              </a:ext>
            </a:extLst>
          </p:cNvPr>
          <p:cNvPicPr>
            <a:picLocks noChangeAspect="1"/>
          </p:cNvPicPr>
          <p:nvPr/>
        </p:nvPicPr>
        <p:blipFill rotWithShape="1">
          <a:blip r:embed="rId2"/>
          <a:srcRect l="172" t="5288" r="6319" b="2754"/>
          <a:stretch/>
        </p:blipFill>
        <p:spPr>
          <a:xfrm>
            <a:off x="404601" y="194208"/>
            <a:ext cx="3694416" cy="2595102"/>
          </a:xfrm>
          <a:prstGeom prst="rect">
            <a:avLst/>
          </a:prstGeom>
        </p:spPr>
      </p:pic>
      <p:pic>
        <p:nvPicPr>
          <p:cNvPr id="7" name="Picture 6" descr="A picture containing line, plot, diagram, parallel&#10;&#10;Description automatically generated">
            <a:extLst>
              <a:ext uri="{FF2B5EF4-FFF2-40B4-BE49-F238E27FC236}">
                <a16:creationId xmlns:a16="http://schemas.microsoft.com/office/drawing/2014/main" id="{FDB00EF2-78A1-0943-9ACA-245B455B2730}"/>
              </a:ext>
            </a:extLst>
          </p:cNvPr>
          <p:cNvPicPr>
            <a:picLocks noChangeAspect="1"/>
          </p:cNvPicPr>
          <p:nvPr/>
        </p:nvPicPr>
        <p:blipFill rotWithShape="1">
          <a:blip r:embed="rId3"/>
          <a:srcRect t="13261" r="3487" b="3670"/>
          <a:stretch/>
        </p:blipFill>
        <p:spPr>
          <a:xfrm>
            <a:off x="404600" y="2722400"/>
            <a:ext cx="3694416" cy="2271300"/>
          </a:xfrm>
          <a:prstGeom prst="rect">
            <a:avLst/>
          </a:prstGeom>
        </p:spPr>
      </p:pic>
    </p:spTree>
    <p:extLst>
      <p:ext uri="{BB962C8B-B14F-4D97-AF65-F5344CB8AC3E}">
        <p14:creationId xmlns:p14="http://schemas.microsoft.com/office/powerpoint/2010/main" val="1111971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B099B0-83B3-E74D-8A4D-E97BB60EFDE6}"/>
              </a:ext>
            </a:extLst>
          </p:cNvPr>
          <p:cNvSpPr>
            <a:spLocks noGrp="1"/>
          </p:cNvSpPr>
          <p:nvPr>
            <p:ph type="body" idx="1"/>
          </p:nvPr>
        </p:nvSpPr>
        <p:spPr>
          <a:xfrm>
            <a:off x="723901" y="1240527"/>
            <a:ext cx="4564605" cy="3259200"/>
          </a:xfrm>
        </p:spPr>
        <p:txBody>
          <a:bodyPr/>
          <a:lstStyle/>
          <a:p>
            <a:pPr marL="0" indent="0">
              <a:buNone/>
            </a:pPr>
            <a:r>
              <a:rPr lang="en-US" sz="1100" dirty="0"/>
              <a:t>The power consumption in Zones 2 and 3 are the most correlated with power consumption in Zones 1</a:t>
            </a:r>
          </a:p>
        </p:txBody>
      </p:sp>
      <p:sp>
        <p:nvSpPr>
          <p:cNvPr id="3" name="Title 2">
            <a:extLst>
              <a:ext uri="{FF2B5EF4-FFF2-40B4-BE49-F238E27FC236}">
                <a16:creationId xmlns:a16="http://schemas.microsoft.com/office/drawing/2014/main" id="{C623A0D8-55E5-E04B-B86B-11B5A4725CC3}"/>
              </a:ext>
            </a:extLst>
          </p:cNvPr>
          <p:cNvSpPr>
            <a:spLocks noGrp="1"/>
          </p:cNvSpPr>
          <p:nvPr>
            <p:ph type="title"/>
          </p:nvPr>
        </p:nvSpPr>
        <p:spPr/>
        <p:txBody>
          <a:bodyPr/>
          <a:lstStyle/>
          <a:p>
            <a:r>
              <a:rPr lang="en-US" dirty="0"/>
              <a:t>Exploratory Data Analysis</a:t>
            </a:r>
          </a:p>
        </p:txBody>
      </p:sp>
      <p:pic>
        <p:nvPicPr>
          <p:cNvPr id="4" name="Picture 3" descr="A picture containing sketch, screenshot, black and white&#10;&#10;Description automatically generated">
            <a:extLst>
              <a:ext uri="{FF2B5EF4-FFF2-40B4-BE49-F238E27FC236}">
                <a16:creationId xmlns:a16="http://schemas.microsoft.com/office/drawing/2014/main" id="{09DD9D6C-BEA9-E149-9150-94EB51690323}"/>
              </a:ext>
            </a:extLst>
          </p:cNvPr>
          <p:cNvPicPr>
            <a:picLocks noChangeAspect="1"/>
          </p:cNvPicPr>
          <p:nvPr/>
        </p:nvPicPr>
        <p:blipFill rotWithShape="1">
          <a:blip r:embed="rId3"/>
          <a:srcRect t="15556" r="5172" b="4210"/>
          <a:stretch/>
        </p:blipFill>
        <p:spPr>
          <a:xfrm>
            <a:off x="5288506" y="281944"/>
            <a:ext cx="3855493" cy="2330127"/>
          </a:xfrm>
          <a:prstGeom prst="rect">
            <a:avLst/>
          </a:prstGeom>
        </p:spPr>
      </p:pic>
      <p:pic>
        <p:nvPicPr>
          <p:cNvPr id="5" name="Picture 4" descr="A picture containing text, typography&#10;&#10;Description automatically generated">
            <a:extLst>
              <a:ext uri="{FF2B5EF4-FFF2-40B4-BE49-F238E27FC236}">
                <a16:creationId xmlns:a16="http://schemas.microsoft.com/office/drawing/2014/main" id="{C89E3CF8-44AC-1D4D-BBAA-4A9024899A8B}"/>
              </a:ext>
            </a:extLst>
          </p:cNvPr>
          <p:cNvPicPr>
            <a:picLocks noChangeAspect="1"/>
          </p:cNvPicPr>
          <p:nvPr/>
        </p:nvPicPr>
        <p:blipFill rotWithShape="1">
          <a:blip r:embed="rId4"/>
          <a:srcRect t="15412" r="5330" b="3805"/>
          <a:stretch/>
        </p:blipFill>
        <p:spPr>
          <a:xfrm>
            <a:off x="5288507" y="2605247"/>
            <a:ext cx="3855493" cy="2349985"/>
          </a:xfrm>
          <a:prstGeom prst="rect">
            <a:avLst/>
          </a:prstGeom>
        </p:spPr>
      </p:pic>
      <p:pic>
        <p:nvPicPr>
          <p:cNvPr id="6" name="Picture 5" descr="A screenshot of a graph&#10;&#10;Description automatically generated with low confidence">
            <a:extLst>
              <a:ext uri="{FF2B5EF4-FFF2-40B4-BE49-F238E27FC236}">
                <a16:creationId xmlns:a16="http://schemas.microsoft.com/office/drawing/2014/main" id="{B5808C00-77D3-F646-90F6-997510BE6E5F}"/>
              </a:ext>
            </a:extLst>
          </p:cNvPr>
          <p:cNvPicPr>
            <a:picLocks noChangeAspect="1"/>
          </p:cNvPicPr>
          <p:nvPr/>
        </p:nvPicPr>
        <p:blipFill rotWithShape="1">
          <a:blip r:embed="rId5"/>
          <a:srcRect l="15268" t="1638" b="1638"/>
          <a:stretch/>
        </p:blipFill>
        <p:spPr>
          <a:xfrm>
            <a:off x="723898" y="1855170"/>
            <a:ext cx="4032913" cy="3288330"/>
          </a:xfrm>
          <a:prstGeom prst="rect">
            <a:avLst/>
          </a:prstGeom>
        </p:spPr>
      </p:pic>
    </p:spTree>
    <p:extLst>
      <p:ext uri="{BB962C8B-B14F-4D97-AF65-F5344CB8AC3E}">
        <p14:creationId xmlns:p14="http://schemas.microsoft.com/office/powerpoint/2010/main" val="2299507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5"/>
          <p:cNvSpPr txBox="1">
            <a:spLocks noGrp="1"/>
          </p:cNvSpPr>
          <p:nvPr>
            <p:ph type="title"/>
          </p:nvPr>
        </p:nvSpPr>
        <p:spPr>
          <a:xfrm>
            <a:off x="4572000" y="540000"/>
            <a:ext cx="38496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Processing</a:t>
            </a:r>
            <a:endParaRPr dirty="0"/>
          </a:p>
        </p:txBody>
      </p:sp>
      <p:sp>
        <p:nvSpPr>
          <p:cNvPr id="612" name="Google Shape;612;p65"/>
          <p:cNvSpPr txBox="1">
            <a:spLocks noGrp="1"/>
          </p:cNvSpPr>
          <p:nvPr>
            <p:ph type="subTitle" idx="1"/>
          </p:nvPr>
        </p:nvSpPr>
        <p:spPr>
          <a:xfrm>
            <a:off x="5218725" y="3071310"/>
            <a:ext cx="2661600" cy="2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Missing Values</a:t>
            </a:r>
            <a:endParaRPr dirty="0"/>
          </a:p>
        </p:txBody>
      </p:sp>
      <p:sp>
        <p:nvSpPr>
          <p:cNvPr id="613" name="Google Shape;613;p65"/>
          <p:cNvSpPr txBox="1">
            <a:spLocks noGrp="1"/>
          </p:cNvSpPr>
          <p:nvPr>
            <p:ph type="subTitle" idx="2"/>
          </p:nvPr>
        </p:nvSpPr>
        <p:spPr>
          <a:xfrm>
            <a:off x="5218725" y="3361400"/>
            <a:ext cx="2661600" cy="10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is full and collected at regular intervals with </a:t>
            </a:r>
            <a:r>
              <a:rPr lang="en-US" b="1" dirty="0"/>
              <a:t>no null </a:t>
            </a:r>
            <a:r>
              <a:rPr lang="en-US" dirty="0"/>
              <a:t>values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 cleaning is required</a:t>
            </a:r>
            <a:endParaRPr dirty="0"/>
          </a:p>
        </p:txBody>
      </p:sp>
      <p:sp>
        <p:nvSpPr>
          <p:cNvPr id="621" name="Google Shape;621;p65"/>
          <p:cNvSpPr txBox="1">
            <a:spLocks noGrp="1"/>
          </p:cNvSpPr>
          <p:nvPr>
            <p:ph type="subTitle" idx="3"/>
          </p:nvPr>
        </p:nvSpPr>
        <p:spPr>
          <a:xfrm>
            <a:off x="5218725" y="1451535"/>
            <a:ext cx="2661600" cy="29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Outliers/Anomalies</a:t>
            </a:r>
            <a:endParaRPr dirty="0"/>
          </a:p>
        </p:txBody>
      </p:sp>
      <p:sp>
        <p:nvSpPr>
          <p:cNvPr id="622" name="Google Shape;622;p65"/>
          <p:cNvSpPr txBox="1">
            <a:spLocks noGrp="1"/>
          </p:cNvSpPr>
          <p:nvPr>
            <p:ph type="subTitle" idx="4"/>
          </p:nvPr>
        </p:nvSpPr>
        <p:spPr>
          <a:xfrm>
            <a:off x="5218725" y="1741625"/>
            <a:ext cx="2661600" cy="10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Checked using </a:t>
            </a:r>
            <a:r>
              <a:rPr lang="en-US" dirty="0" err="1">
                <a:latin typeface="Andale Mono" panose="020B0509000000000004" pitchFamily="49" charset="0"/>
              </a:rPr>
              <a:t>tsoutliers</a:t>
            </a:r>
            <a:endParaRPr lang="en-US" dirty="0">
              <a:latin typeface="Andale Mono" panose="020B0509000000000004" pitchFamily="49" charset="0"/>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No outliers </a:t>
            </a:r>
            <a:r>
              <a:rPr lang="en-US" dirty="0"/>
              <a:t>found, so no data needs to be replaced</a:t>
            </a:r>
            <a:endParaRPr dirty="0">
              <a:latin typeface="Andale Mono" panose="020B0509000000000004" pitchFamily="49" charset="0"/>
            </a:endParaRPr>
          </a:p>
        </p:txBody>
      </p:sp>
      <p:grpSp>
        <p:nvGrpSpPr>
          <p:cNvPr id="623" name="Google Shape;623;p65"/>
          <p:cNvGrpSpPr/>
          <p:nvPr/>
        </p:nvGrpSpPr>
        <p:grpSpPr>
          <a:xfrm>
            <a:off x="1431604" y="540002"/>
            <a:ext cx="2315384" cy="3213241"/>
            <a:chOff x="1431604" y="540002"/>
            <a:chExt cx="2315384" cy="3213241"/>
          </a:xfrm>
        </p:grpSpPr>
        <p:grpSp>
          <p:nvGrpSpPr>
            <p:cNvPr id="624" name="Google Shape;624;p65"/>
            <p:cNvGrpSpPr/>
            <p:nvPr/>
          </p:nvGrpSpPr>
          <p:grpSpPr>
            <a:xfrm flipH="1">
              <a:off x="1431604" y="540002"/>
              <a:ext cx="2315384" cy="3079977"/>
              <a:chOff x="1755125" y="768900"/>
              <a:chExt cx="1231325" cy="1637850"/>
            </a:xfrm>
          </p:grpSpPr>
          <p:sp>
            <p:nvSpPr>
              <p:cNvPr id="625" name="Google Shape;625;p65"/>
              <p:cNvSpPr/>
              <p:nvPr/>
            </p:nvSpPr>
            <p:spPr>
              <a:xfrm>
                <a:off x="2081525" y="1407700"/>
                <a:ext cx="66400" cy="999050"/>
              </a:xfrm>
              <a:custGeom>
                <a:avLst/>
                <a:gdLst/>
                <a:ahLst/>
                <a:cxnLst/>
                <a:rect l="l" t="t" r="r" b="b"/>
                <a:pathLst>
                  <a:path w="2656" h="39962" extrusionOk="0">
                    <a:moveTo>
                      <a:pt x="1" y="1"/>
                    </a:moveTo>
                    <a:lnTo>
                      <a:pt x="1" y="39961"/>
                    </a:lnTo>
                    <a:lnTo>
                      <a:pt x="2655" y="39961"/>
                    </a:lnTo>
                    <a:lnTo>
                      <a:pt x="26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5"/>
              <p:cNvSpPr/>
              <p:nvPr/>
            </p:nvSpPr>
            <p:spPr>
              <a:xfrm>
                <a:off x="2114700" y="1407700"/>
                <a:ext cx="33225" cy="999050"/>
              </a:xfrm>
              <a:custGeom>
                <a:avLst/>
                <a:gdLst/>
                <a:ahLst/>
                <a:cxnLst/>
                <a:rect l="l" t="t" r="r" b="b"/>
                <a:pathLst>
                  <a:path w="1329" h="39962" extrusionOk="0">
                    <a:moveTo>
                      <a:pt x="0" y="1"/>
                    </a:moveTo>
                    <a:lnTo>
                      <a:pt x="0" y="39961"/>
                    </a:lnTo>
                    <a:lnTo>
                      <a:pt x="1328" y="39961"/>
                    </a:lnTo>
                    <a:lnTo>
                      <a:pt x="1328" y="1"/>
                    </a:lnTo>
                    <a:close/>
                  </a:path>
                </a:pathLst>
              </a:custGeom>
              <a:solidFill>
                <a:schemeClr val="dk1">
                  <a:alpha val="10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5"/>
              <p:cNvSpPr/>
              <p:nvPr/>
            </p:nvSpPr>
            <p:spPr>
              <a:xfrm>
                <a:off x="2378168" y="1022724"/>
                <a:ext cx="66357" cy="1384015"/>
              </a:xfrm>
              <a:custGeom>
                <a:avLst/>
                <a:gdLst/>
                <a:ahLst/>
                <a:cxnLst/>
                <a:rect l="l" t="t" r="r" b="b"/>
                <a:pathLst>
                  <a:path w="2654" h="39960" extrusionOk="0">
                    <a:moveTo>
                      <a:pt x="1" y="1"/>
                    </a:moveTo>
                    <a:lnTo>
                      <a:pt x="1" y="39960"/>
                    </a:lnTo>
                    <a:lnTo>
                      <a:pt x="2654" y="39960"/>
                    </a:lnTo>
                    <a:lnTo>
                      <a:pt x="26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5"/>
              <p:cNvSpPr/>
              <p:nvPr/>
            </p:nvSpPr>
            <p:spPr>
              <a:xfrm>
                <a:off x="2411348" y="1022724"/>
                <a:ext cx="33178" cy="1384015"/>
              </a:xfrm>
              <a:custGeom>
                <a:avLst/>
                <a:gdLst/>
                <a:ahLst/>
                <a:cxnLst/>
                <a:rect l="l" t="t" r="r" b="b"/>
                <a:pathLst>
                  <a:path w="1327" h="39960" extrusionOk="0">
                    <a:moveTo>
                      <a:pt x="0" y="1"/>
                    </a:moveTo>
                    <a:lnTo>
                      <a:pt x="0" y="39960"/>
                    </a:lnTo>
                    <a:lnTo>
                      <a:pt x="1327" y="39960"/>
                    </a:lnTo>
                    <a:lnTo>
                      <a:pt x="1327" y="1"/>
                    </a:lnTo>
                    <a:close/>
                  </a:path>
                </a:pathLst>
              </a:custGeom>
              <a:solidFill>
                <a:schemeClr val="dk1">
                  <a:alpha val="10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5"/>
              <p:cNvSpPr/>
              <p:nvPr/>
            </p:nvSpPr>
            <p:spPr>
              <a:xfrm>
                <a:off x="2478675" y="1407700"/>
                <a:ext cx="66400" cy="999050"/>
              </a:xfrm>
              <a:custGeom>
                <a:avLst/>
                <a:gdLst/>
                <a:ahLst/>
                <a:cxnLst/>
                <a:rect l="l" t="t" r="r" b="b"/>
                <a:pathLst>
                  <a:path w="2656" h="39962" extrusionOk="0">
                    <a:moveTo>
                      <a:pt x="1" y="1"/>
                    </a:moveTo>
                    <a:lnTo>
                      <a:pt x="1" y="39961"/>
                    </a:lnTo>
                    <a:lnTo>
                      <a:pt x="2656" y="39961"/>
                    </a:lnTo>
                    <a:lnTo>
                      <a:pt x="26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5"/>
              <p:cNvSpPr/>
              <p:nvPr/>
            </p:nvSpPr>
            <p:spPr>
              <a:xfrm>
                <a:off x="2511900" y="1407700"/>
                <a:ext cx="33175" cy="999050"/>
              </a:xfrm>
              <a:custGeom>
                <a:avLst/>
                <a:gdLst/>
                <a:ahLst/>
                <a:cxnLst/>
                <a:rect l="l" t="t" r="r" b="b"/>
                <a:pathLst>
                  <a:path w="1327" h="39962" extrusionOk="0">
                    <a:moveTo>
                      <a:pt x="0" y="1"/>
                    </a:moveTo>
                    <a:lnTo>
                      <a:pt x="0" y="39961"/>
                    </a:lnTo>
                    <a:lnTo>
                      <a:pt x="1327" y="39961"/>
                    </a:lnTo>
                    <a:lnTo>
                      <a:pt x="1327" y="1"/>
                    </a:lnTo>
                    <a:close/>
                  </a:path>
                </a:pathLst>
              </a:custGeom>
              <a:solidFill>
                <a:schemeClr val="dk1">
                  <a:alpha val="10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5"/>
              <p:cNvSpPr/>
              <p:nvPr/>
            </p:nvSpPr>
            <p:spPr>
              <a:xfrm>
                <a:off x="1772250" y="1193775"/>
                <a:ext cx="660825" cy="584700"/>
              </a:xfrm>
              <a:custGeom>
                <a:avLst/>
                <a:gdLst/>
                <a:ahLst/>
                <a:cxnLst/>
                <a:rect l="l" t="t" r="r" b="b"/>
                <a:pathLst>
                  <a:path w="26433" h="23388" extrusionOk="0">
                    <a:moveTo>
                      <a:pt x="10202" y="0"/>
                    </a:moveTo>
                    <a:cubicBezTo>
                      <a:pt x="9517" y="0"/>
                      <a:pt x="8901" y="414"/>
                      <a:pt x="8642" y="1048"/>
                    </a:cubicBezTo>
                    <a:lnTo>
                      <a:pt x="453" y="21063"/>
                    </a:lnTo>
                    <a:cubicBezTo>
                      <a:pt x="0" y="22172"/>
                      <a:pt x="816" y="23387"/>
                      <a:pt x="2015" y="23387"/>
                    </a:cubicBezTo>
                    <a:lnTo>
                      <a:pt x="16230" y="23387"/>
                    </a:lnTo>
                    <a:cubicBezTo>
                      <a:pt x="16915" y="23387"/>
                      <a:pt x="17531" y="22972"/>
                      <a:pt x="17790" y="22340"/>
                    </a:cubicBezTo>
                    <a:lnTo>
                      <a:pt x="25978" y="2325"/>
                    </a:lnTo>
                    <a:cubicBezTo>
                      <a:pt x="26432" y="1216"/>
                      <a:pt x="25617" y="0"/>
                      <a:pt x="24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5"/>
              <p:cNvSpPr/>
              <p:nvPr/>
            </p:nvSpPr>
            <p:spPr>
              <a:xfrm>
                <a:off x="2290525" y="1193775"/>
                <a:ext cx="511300" cy="584700"/>
              </a:xfrm>
              <a:custGeom>
                <a:avLst/>
                <a:gdLst/>
                <a:ahLst/>
                <a:cxnLst/>
                <a:rect l="l" t="t" r="r" b="b"/>
                <a:pathLst>
                  <a:path w="20452" h="23388" extrusionOk="0">
                    <a:moveTo>
                      <a:pt x="10078" y="0"/>
                    </a:moveTo>
                    <a:cubicBezTo>
                      <a:pt x="9528" y="0"/>
                      <a:pt x="9032" y="334"/>
                      <a:pt x="8824" y="844"/>
                    </a:cubicBezTo>
                    <a:lnTo>
                      <a:pt x="366" y="21517"/>
                    </a:lnTo>
                    <a:cubicBezTo>
                      <a:pt x="0" y="22410"/>
                      <a:pt x="657" y="23387"/>
                      <a:pt x="1621" y="23387"/>
                    </a:cubicBezTo>
                    <a:lnTo>
                      <a:pt x="10374" y="23387"/>
                    </a:lnTo>
                    <a:cubicBezTo>
                      <a:pt x="10924" y="23387"/>
                      <a:pt x="11420" y="23055"/>
                      <a:pt x="11628" y="22545"/>
                    </a:cubicBezTo>
                    <a:lnTo>
                      <a:pt x="20086" y="1871"/>
                    </a:lnTo>
                    <a:cubicBezTo>
                      <a:pt x="20451" y="979"/>
                      <a:pt x="19795" y="0"/>
                      <a:pt x="18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5"/>
              <p:cNvSpPr/>
              <p:nvPr/>
            </p:nvSpPr>
            <p:spPr>
              <a:xfrm>
                <a:off x="2037350" y="803125"/>
                <a:ext cx="949100" cy="334900"/>
              </a:xfrm>
              <a:custGeom>
                <a:avLst/>
                <a:gdLst/>
                <a:ahLst/>
                <a:cxnLst/>
                <a:rect l="l" t="t" r="r" b="b"/>
                <a:pathLst>
                  <a:path w="37964" h="13396" extrusionOk="0">
                    <a:moveTo>
                      <a:pt x="6549" y="0"/>
                    </a:moveTo>
                    <a:cubicBezTo>
                      <a:pt x="6304" y="0"/>
                      <a:pt x="6079" y="143"/>
                      <a:pt x="5972" y="365"/>
                    </a:cubicBezTo>
                    <a:lnTo>
                      <a:pt x="203" y="12483"/>
                    </a:lnTo>
                    <a:cubicBezTo>
                      <a:pt x="0" y="12905"/>
                      <a:pt x="309" y="13396"/>
                      <a:pt x="778" y="13396"/>
                    </a:cubicBezTo>
                    <a:lnTo>
                      <a:pt x="31415" y="13396"/>
                    </a:lnTo>
                    <a:cubicBezTo>
                      <a:pt x="31661" y="13396"/>
                      <a:pt x="31885" y="13253"/>
                      <a:pt x="31992" y="13031"/>
                    </a:cubicBezTo>
                    <a:lnTo>
                      <a:pt x="37762" y="913"/>
                    </a:lnTo>
                    <a:cubicBezTo>
                      <a:pt x="37964" y="491"/>
                      <a:pt x="37654" y="0"/>
                      <a:pt x="37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5"/>
              <p:cNvSpPr/>
              <p:nvPr/>
            </p:nvSpPr>
            <p:spPr>
              <a:xfrm>
                <a:off x="1755125" y="1159575"/>
                <a:ext cx="660825" cy="584675"/>
              </a:xfrm>
              <a:custGeom>
                <a:avLst/>
                <a:gdLst/>
                <a:ahLst/>
                <a:cxnLst/>
                <a:rect l="l" t="t" r="r" b="b"/>
                <a:pathLst>
                  <a:path w="26433" h="23387" extrusionOk="0">
                    <a:moveTo>
                      <a:pt x="10202" y="1"/>
                    </a:moveTo>
                    <a:cubicBezTo>
                      <a:pt x="9517" y="1"/>
                      <a:pt x="8901" y="415"/>
                      <a:pt x="8642" y="1049"/>
                    </a:cubicBezTo>
                    <a:lnTo>
                      <a:pt x="454" y="21062"/>
                    </a:lnTo>
                    <a:cubicBezTo>
                      <a:pt x="0" y="22171"/>
                      <a:pt x="816" y="23387"/>
                      <a:pt x="2015" y="23387"/>
                    </a:cubicBezTo>
                    <a:lnTo>
                      <a:pt x="16230" y="23387"/>
                    </a:lnTo>
                    <a:cubicBezTo>
                      <a:pt x="16915" y="23387"/>
                      <a:pt x="17531" y="22972"/>
                      <a:pt x="17790" y="22339"/>
                    </a:cubicBezTo>
                    <a:lnTo>
                      <a:pt x="25978" y="2324"/>
                    </a:lnTo>
                    <a:cubicBezTo>
                      <a:pt x="26432" y="1215"/>
                      <a:pt x="25617" y="1"/>
                      <a:pt x="24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5"/>
              <p:cNvSpPr/>
              <p:nvPr/>
            </p:nvSpPr>
            <p:spPr>
              <a:xfrm>
                <a:off x="1806425" y="1202350"/>
                <a:ext cx="558250" cy="499125"/>
              </a:xfrm>
              <a:custGeom>
                <a:avLst/>
                <a:gdLst/>
                <a:ahLst/>
                <a:cxnLst/>
                <a:rect l="l" t="t" r="r" b="b"/>
                <a:pathLst>
                  <a:path w="22330" h="19965" extrusionOk="0">
                    <a:moveTo>
                      <a:pt x="8167" y="0"/>
                    </a:moveTo>
                    <a:lnTo>
                      <a:pt x="0" y="19964"/>
                    </a:lnTo>
                    <a:lnTo>
                      <a:pt x="14161" y="19964"/>
                    </a:lnTo>
                    <a:lnTo>
                      <a:pt x="2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5"/>
              <p:cNvSpPr/>
              <p:nvPr/>
            </p:nvSpPr>
            <p:spPr>
              <a:xfrm>
                <a:off x="2277175" y="1159550"/>
                <a:ext cx="511300" cy="584700"/>
              </a:xfrm>
              <a:custGeom>
                <a:avLst/>
                <a:gdLst/>
                <a:ahLst/>
                <a:cxnLst/>
                <a:rect l="l" t="t" r="r" b="b"/>
                <a:pathLst>
                  <a:path w="20452" h="23388" extrusionOk="0">
                    <a:moveTo>
                      <a:pt x="10080" y="0"/>
                    </a:moveTo>
                    <a:cubicBezTo>
                      <a:pt x="9528" y="0"/>
                      <a:pt x="9032" y="333"/>
                      <a:pt x="8824" y="844"/>
                    </a:cubicBezTo>
                    <a:lnTo>
                      <a:pt x="367" y="21517"/>
                    </a:lnTo>
                    <a:cubicBezTo>
                      <a:pt x="1" y="22409"/>
                      <a:pt x="657" y="23388"/>
                      <a:pt x="1623" y="23388"/>
                    </a:cubicBezTo>
                    <a:lnTo>
                      <a:pt x="10372" y="23388"/>
                    </a:lnTo>
                    <a:cubicBezTo>
                      <a:pt x="10924" y="23388"/>
                      <a:pt x="11420" y="23055"/>
                      <a:pt x="11629" y="22544"/>
                    </a:cubicBezTo>
                    <a:lnTo>
                      <a:pt x="20086" y="1871"/>
                    </a:lnTo>
                    <a:cubicBezTo>
                      <a:pt x="20452" y="978"/>
                      <a:pt x="19795" y="0"/>
                      <a:pt x="188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5"/>
              <p:cNvSpPr/>
              <p:nvPr/>
            </p:nvSpPr>
            <p:spPr>
              <a:xfrm>
                <a:off x="2330875" y="1202350"/>
                <a:ext cx="403875" cy="499125"/>
              </a:xfrm>
              <a:custGeom>
                <a:avLst/>
                <a:gdLst/>
                <a:ahLst/>
                <a:cxnLst/>
                <a:rect l="l" t="t" r="r" b="b"/>
                <a:pathLst>
                  <a:path w="16155" h="19965" extrusionOk="0">
                    <a:moveTo>
                      <a:pt x="8169" y="0"/>
                    </a:moveTo>
                    <a:lnTo>
                      <a:pt x="1" y="19964"/>
                    </a:lnTo>
                    <a:lnTo>
                      <a:pt x="7988" y="19964"/>
                    </a:lnTo>
                    <a:lnTo>
                      <a:pt x="161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5"/>
              <p:cNvSpPr/>
              <p:nvPr/>
            </p:nvSpPr>
            <p:spPr>
              <a:xfrm>
                <a:off x="2019625" y="768900"/>
                <a:ext cx="949075" cy="334875"/>
              </a:xfrm>
              <a:custGeom>
                <a:avLst/>
                <a:gdLst/>
                <a:ahLst/>
                <a:cxnLst/>
                <a:rect l="l" t="t" r="r" b="b"/>
                <a:pathLst>
                  <a:path w="37963" h="13395" extrusionOk="0">
                    <a:moveTo>
                      <a:pt x="6548" y="1"/>
                    </a:moveTo>
                    <a:cubicBezTo>
                      <a:pt x="6302" y="1"/>
                      <a:pt x="6077" y="142"/>
                      <a:pt x="5971" y="364"/>
                    </a:cubicBezTo>
                    <a:lnTo>
                      <a:pt x="201" y="12482"/>
                    </a:lnTo>
                    <a:cubicBezTo>
                      <a:pt x="0" y="12906"/>
                      <a:pt x="309" y="13394"/>
                      <a:pt x="778" y="13394"/>
                    </a:cubicBezTo>
                    <a:lnTo>
                      <a:pt x="31413" y="13394"/>
                    </a:lnTo>
                    <a:cubicBezTo>
                      <a:pt x="31659" y="13394"/>
                      <a:pt x="31884" y="13254"/>
                      <a:pt x="31990" y="13030"/>
                    </a:cubicBezTo>
                    <a:lnTo>
                      <a:pt x="37760" y="914"/>
                    </a:lnTo>
                    <a:cubicBezTo>
                      <a:pt x="37962" y="490"/>
                      <a:pt x="37654" y="1"/>
                      <a:pt x="37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5"/>
              <p:cNvSpPr/>
              <p:nvPr/>
            </p:nvSpPr>
            <p:spPr>
              <a:xfrm>
                <a:off x="2081525" y="811675"/>
                <a:ext cx="825225" cy="249350"/>
              </a:xfrm>
              <a:custGeom>
                <a:avLst/>
                <a:gdLst/>
                <a:ahLst/>
                <a:cxnLst/>
                <a:rect l="l" t="t" r="r" b="b"/>
                <a:pathLst>
                  <a:path w="33009" h="9974" extrusionOk="0">
                    <a:moveTo>
                      <a:pt x="4749" y="0"/>
                    </a:moveTo>
                    <a:lnTo>
                      <a:pt x="1" y="9973"/>
                    </a:lnTo>
                    <a:lnTo>
                      <a:pt x="28260" y="9973"/>
                    </a:lnTo>
                    <a:lnTo>
                      <a:pt x="330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5"/>
              <p:cNvSpPr/>
              <p:nvPr/>
            </p:nvSpPr>
            <p:spPr>
              <a:xfrm>
                <a:off x="1856050" y="1164900"/>
                <a:ext cx="487000" cy="579475"/>
              </a:xfrm>
              <a:custGeom>
                <a:avLst/>
                <a:gdLst/>
                <a:ahLst/>
                <a:cxnLst/>
                <a:rect l="l" t="t" r="r" b="b"/>
                <a:pathLst>
                  <a:path w="19480" h="23179" extrusionOk="0">
                    <a:moveTo>
                      <a:pt x="13719" y="5606"/>
                    </a:moveTo>
                    <a:lnTo>
                      <a:pt x="11787" y="10398"/>
                    </a:lnTo>
                    <a:lnTo>
                      <a:pt x="7153" y="10398"/>
                    </a:lnTo>
                    <a:lnTo>
                      <a:pt x="9087" y="5606"/>
                    </a:lnTo>
                    <a:close/>
                    <a:moveTo>
                      <a:pt x="11509" y="11081"/>
                    </a:moveTo>
                    <a:lnTo>
                      <a:pt x="9760" y="15415"/>
                    </a:lnTo>
                    <a:lnTo>
                      <a:pt x="5128" y="15415"/>
                    </a:lnTo>
                    <a:lnTo>
                      <a:pt x="6877" y="11081"/>
                    </a:lnTo>
                    <a:close/>
                    <a:moveTo>
                      <a:pt x="10610" y="1"/>
                    </a:moveTo>
                    <a:lnTo>
                      <a:pt x="8624" y="4922"/>
                    </a:lnTo>
                    <a:lnTo>
                      <a:pt x="4016" y="4922"/>
                    </a:lnTo>
                    <a:lnTo>
                      <a:pt x="4016" y="5606"/>
                    </a:lnTo>
                    <a:lnTo>
                      <a:pt x="8348" y="5606"/>
                    </a:lnTo>
                    <a:lnTo>
                      <a:pt x="6416" y="10398"/>
                    </a:lnTo>
                    <a:lnTo>
                      <a:pt x="1549" y="10398"/>
                    </a:lnTo>
                    <a:lnTo>
                      <a:pt x="1549" y="11081"/>
                    </a:lnTo>
                    <a:lnTo>
                      <a:pt x="6140" y="11081"/>
                    </a:lnTo>
                    <a:lnTo>
                      <a:pt x="4391" y="15417"/>
                    </a:lnTo>
                    <a:lnTo>
                      <a:pt x="0" y="15417"/>
                    </a:lnTo>
                    <a:lnTo>
                      <a:pt x="0" y="16102"/>
                    </a:lnTo>
                    <a:lnTo>
                      <a:pt x="4113" y="16102"/>
                    </a:lnTo>
                    <a:lnTo>
                      <a:pt x="1361" y="22922"/>
                    </a:lnTo>
                    <a:lnTo>
                      <a:pt x="1997" y="23177"/>
                    </a:lnTo>
                    <a:lnTo>
                      <a:pt x="4851" y="16102"/>
                    </a:lnTo>
                    <a:lnTo>
                      <a:pt x="9484" y="16102"/>
                    </a:lnTo>
                    <a:lnTo>
                      <a:pt x="6732" y="22922"/>
                    </a:lnTo>
                    <a:lnTo>
                      <a:pt x="7366" y="23178"/>
                    </a:lnTo>
                    <a:lnTo>
                      <a:pt x="10222" y="16103"/>
                    </a:lnTo>
                    <a:lnTo>
                      <a:pt x="15666" y="16103"/>
                    </a:lnTo>
                    <a:lnTo>
                      <a:pt x="15666" y="15418"/>
                    </a:lnTo>
                    <a:lnTo>
                      <a:pt x="10499" y="15418"/>
                    </a:lnTo>
                    <a:lnTo>
                      <a:pt x="12247" y="11083"/>
                    </a:lnTo>
                    <a:lnTo>
                      <a:pt x="17378" y="11083"/>
                    </a:lnTo>
                    <a:lnTo>
                      <a:pt x="17378" y="10399"/>
                    </a:lnTo>
                    <a:lnTo>
                      <a:pt x="12524" y="10399"/>
                    </a:lnTo>
                    <a:lnTo>
                      <a:pt x="14458" y="5609"/>
                    </a:lnTo>
                    <a:lnTo>
                      <a:pt x="19480" y="5609"/>
                    </a:lnTo>
                    <a:lnTo>
                      <a:pt x="19480" y="4922"/>
                    </a:lnTo>
                    <a:lnTo>
                      <a:pt x="14734" y="4922"/>
                    </a:lnTo>
                    <a:lnTo>
                      <a:pt x="16616" y="257"/>
                    </a:lnTo>
                    <a:lnTo>
                      <a:pt x="15981" y="1"/>
                    </a:lnTo>
                    <a:lnTo>
                      <a:pt x="13995" y="4922"/>
                    </a:lnTo>
                    <a:lnTo>
                      <a:pt x="9363" y="4922"/>
                    </a:lnTo>
                    <a:lnTo>
                      <a:pt x="11246" y="257"/>
                    </a:lnTo>
                    <a:lnTo>
                      <a:pt x="10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5"/>
              <p:cNvSpPr/>
              <p:nvPr/>
            </p:nvSpPr>
            <p:spPr>
              <a:xfrm>
                <a:off x="2364650" y="1164900"/>
                <a:ext cx="367875" cy="579425"/>
              </a:xfrm>
              <a:custGeom>
                <a:avLst/>
                <a:gdLst/>
                <a:ahLst/>
                <a:cxnLst/>
                <a:rect l="l" t="t" r="r" b="b"/>
                <a:pathLst>
                  <a:path w="14715" h="23177" extrusionOk="0">
                    <a:moveTo>
                      <a:pt x="10747" y="1"/>
                    </a:moveTo>
                    <a:lnTo>
                      <a:pt x="8762" y="4922"/>
                    </a:lnTo>
                    <a:lnTo>
                      <a:pt x="4553" y="4922"/>
                    </a:lnTo>
                    <a:lnTo>
                      <a:pt x="4553" y="5606"/>
                    </a:lnTo>
                    <a:lnTo>
                      <a:pt x="8485" y="5606"/>
                    </a:lnTo>
                    <a:lnTo>
                      <a:pt x="6551" y="10398"/>
                    </a:lnTo>
                    <a:lnTo>
                      <a:pt x="2549" y="10398"/>
                    </a:lnTo>
                    <a:lnTo>
                      <a:pt x="2549" y="11081"/>
                    </a:lnTo>
                    <a:lnTo>
                      <a:pt x="6275" y="11081"/>
                    </a:lnTo>
                    <a:lnTo>
                      <a:pt x="4342" y="15872"/>
                    </a:lnTo>
                    <a:lnTo>
                      <a:pt x="0" y="15872"/>
                    </a:lnTo>
                    <a:lnTo>
                      <a:pt x="0" y="16557"/>
                    </a:lnTo>
                    <a:lnTo>
                      <a:pt x="4066" y="16557"/>
                    </a:lnTo>
                    <a:lnTo>
                      <a:pt x="1498" y="22921"/>
                    </a:lnTo>
                    <a:lnTo>
                      <a:pt x="2134" y="23177"/>
                    </a:lnTo>
                    <a:lnTo>
                      <a:pt x="4805" y="16557"/>
                    </a:lnTo>
                    <a:lnTo>
                      <a:pt x="9635" y="16557"/>
                    </a:lnTo>
                    <a:lnTo>
                      <a:pt x="9635" y="15872"/>
                    </a:lnTo>
                    <a:lnTo>
                      <a:pt x="5081" y="15872"/>
                    </a:lnTo>
                    <a:lnTo>
                      <a:pt x="7014" y="11081"/>
                    </a:lnTo>
                    <a:lnTo>
                      <a:pt x="12481" y="11081"/>
                    </a:lnTo>
                    <a:lnTo>
                      <a:pt x="12481" y="10398"/>
                    </a:lnTo>
                    <a:lnTo>
                      <a:pt x="7290" y="10398"/>
                    </a:lnTo>
                    <a:lnTo>
                      <a:pt x="9224" y="5606"/>
                    </a:lnTo>
                    <a:lnTo>
                      <a:pt x="14715" y="5606"/>
                    </a:lnTo>
                    <a:lnTo>
                      <a:pt x="14715" y="4922"/>
                    </a:lnTo>
                    <a:lnTo>
                      <a:pt x="9500" y="4922"/>
                    </a:lnTo>
                    <a:lnTo>
                      <a:pt x="11382" y="257"/>
                    </a:lnTo>
                    <a:lnTo>
                      <a:pt x="10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5"/>
              <p:cNvSpPr/>
              <p:nvPr/>
            </p:nvSpPr>
            <p:spPr>
              <a:xfrm>
                <a:off x="2095725" y="790875"/>
                <a:ext cx="809125" cy="299475"/>
              </a:xfrm>
              <a:custGeom>
                <a:avLst/>
                <a:gdLst/>
                <a:ahLst/>
                <a:cxnLst/>
                <a:rect l="l" t="t" r="r" b="b"/>
                <a:pathLst>
                  <a:path w="32365" h="11979" extrusionOk="0">
                    <a:moveTo>
                      <a:pt x="11174" y="4142"/>
                    </a:moveTo>
                    <a:lnTo>
                      <a:pt x="9762" y="7107"/>
                    </a:lnTo>
                    <a:lnTo>
                      <a:pt x="5628" y="7107"/>
                    </a:lnTo>
                    <a:lnTo>
                      <a:pt x="7041" y="4142"/>
                    </a:lnTo>
                    <a:close/>
                    <a:moveTo>
                      <a:pt x="16067" y="4142"/>
                    </a:moveTo>
                    <a:lnTo>
                      <a:pt x="14653" y="7107"/>
                    </a:lnTo>
                    <a:lnTo>
                      <a:pt x="10521" y="7107"/>
                    </a:lnTo>
                    <a:lnTo>
                      <a:pt x="11933" y="4142"/>
                    </a:lnTo>
                    <a:close/>
                    <a:moveTo>
                      <a:pt x="20958" y="4142"/>
                    </a:moveTo>
                    <a:lnTo>
                      <a:pt x="19546" y="7107"/>
                    </a:lnTo>
                    <a:lnTo>
                      <a:pt x="15412" y="7107"/>
                    </a:lnTo>
                    <a:lnTo>
                      <a:pt x="16825" y="4142"/>
                    </a:lnTo>
                    <a:close/>
                    <a:moveTo>
                      <a:pt x="25851" y="4142"/>
                    </a:moveTo>
                    <a:lnTo>
                      <a:pt x="24437" y="7107"/>
                    </a:lnTo>
                    <a:lnTo>
                      <a:pt x="20305" y="7107"/>
                    </a:lnTo>
                    <a:lnTo>
                      <a:pt x="21717" y="4142"/>
                    </a:lnTo>
                    <a:close/>
                    <a:moveTo>
                      <a:pt x="8254" y="0"/>
                    </a:moveTo>
                    <a:lnTo>
                      <a:pt x="6608" y="3455"/>
                    </a:lnTo>
                    <a:lnTo>
                      <a:pt x="2431" y="3455"/>
                    </a:lnTo>
                    <a:lnTo>
                      <a:pt x="2431" y="4142"/>
                    </a:lnTo>
                    <a:lnTo>
                      <a:pt x="6283" y="4142"/>
                    </a:lnTo>
                    <a:lnTo>
                      <a:pt x="4871" y="7107"/>
                    </a:lnTo>
                    <a:lnTo>
                      <a:pt x="1" y="7107"/>
                    </a:lnTo>
                    <a:lnTo>
                      <a:pt x="1" y="7792"/>
                    </a:lnTo>
                    <a:lnTo>
                      <a:pt x="4544" y="7792"/>
                    </a:lnTo>
                    <a:lnTo>
                      <a:pt x="2690" y="11685"/>
                    </a:lnTo>
                    <a:lnTo>
                      <a:pt x="3309" y="11979"/>
                    </a:lnTo>
                    <a:lnTo>
                      <a:pt x="5303" y="7792"/>
                    </a:lnTo>
                    <a:lnTo>
                      <a:pt x="9437" y="7792"/>
                    </a:lnTo>
                    <a:lnTo>
                      <a:pt x="7583" y="11685"/>
                    </a:lnTo>
                    <a:lnTo>
                      <a:pt x="8202" y="11979"/>
                    </a:lnTo>
                    <a:lnTo>
                      <a:pt x="10195" y="7792"/>
                    </a:lnTo>
                    <a:lnTo>
                      <a:pt x="14328" y="7792"/>
                    </a:lnTo>
                    <a:lnTo>
                      <a:pt x="12475" y="11685"/>
                    </a:lnTo>
                    <a:lnTo>
                      <a:pt x="13093" y="11979"/>
                    </a:lnTo>
                    <a:lnTo>
                      <a:pt x="15087" y="7792"/>
                    </a:lnTo>
                    <a:lnTo>
                      <a:pt x="19221" y="7792"/>
                    </a:lnTo>
                    <a:lnTo>
                      <a:pt x="17367" y="11685"/>
                    </a:lnTo>
                    <a:lnTo>
                      <a:pt x="17986" y="11979"/>
                    </a:lnTo>
                    <a:lnTo>
                      <a:pt x="19979" y="7792"/>
                    </a:lnTo>
                    <a:lnTo>
                      <a:pt x="24112" y="7792"/>
                    </a:lnTo>
                    <a:lnTo>
                      <a:pt x="22259" y="11685"/>
                    </a:lnTo>
                    <a:lnTo>
                      <a:pt x="22877" y="11979"/>
                    </a:lnTo>
                    <a:lnTo>
                      <a:pt x="24872" y="7791"/>
                    </a:lnTo>
                    <a:lnTo>
                      <a:pt x="29937" y="7791"/>
                    </a:lnTo>
                    <a:lnTo>
                      <a:pt x="29937" y="7107"/>
                    </a:lnTo>
                    <a:lnTo>
                      <a:pt x="25197" y="7107"/>
                    </a:lnTo>
                    <a:lnTo>
                      <a:pt x="26609" y="4142"/>
                    </a:lnTo>
                    <a:lnTo>
                      <a:pt x="32364" y="4142"/>
                    </a:lnTo>
                    <a:lnTo>
                      <a:pt x="32364" y="3457"/>
                    </a:lnTo>
                    <a:lnTo>
                      <a:pt x="26935" y="3457"/>
                    </a:lnTo>
                    <a:lnTo>
                      <a:pt x="28440" y="296"/>
                    </a:lnTo>
                    <a:lnTo>
                      <a:pt x="27822" y="0"/>
                    </a:lnTo>
                    <a:lnTo>
                      <a:pt x="26176" y="3455"/>
                    </a:lnTo>
                    <a:lnTo>
                      <a:pt x="22043" y="3455"/>
                    </a:lnTo>
                    <a:lnTo>
                      <a:pt x="23548" y="296"/>
                    </a:lnTo>
                    <a:lnTo>
                      <a:pt x="22929" y="0"/>
                    </a:lnTo>
                    <a:lnTo>
                      <a:pt x="21285" y="3455"/>
                    </a:lnTo>
                    <a:lnTo>
                      <a:pt x="17152" y="3455"/>
                    </a:lnTo>
                    <a:lnTo>
                      <a:pt x="18657" y="296"/>
                    </a:lnTo>
                    <a:lnTo>
                      <a:pt x="18038" y="0"/>
                    </a:lnTo>
                    <a:lnTo>
                      <a:pt x="16392" y="3455"/>
                    </a:lnTo>
                    <a:lnTo>
                      <a:pt x="12259" y="3455"/>
                    </a:lnTo>
                    <a:lnTo>
                      <a:pt x="13764" y="296"/>
                    </a:lnTo>
                    <a:lnTo>
                      <a:pt x="13147" y="0"/>
                    </a:lnTo>
                    <a:lnTo>
                      <a:pt x="11501" y="3455"/>
                    </a:lnTo>
                    <a:lnTo>
                      <a:pt x="7367" y="3455"/>
                    </a:lnTo>
                    <a:lnTo>
                      <a:pt x="8872" y="296"/>
                    </a:lnTo>
                    <a:lnTo>
                      <a:pt x="82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65"/>
            <p:cNvSpPr/>
            <p:nvPr/>
          </p:nvSpPr>
          <p:spPr>
            <a:xfrm>
              <a:off x="1984272" y="3619975"/>
              <a:ext cx="1449424" cy="133268"/>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2592;p131">
            <a:extLst>
              <a:ext uri="{FF2B5EF4-FFF2-40B4-BE49-F238E27FC236}">
                <a16:creationId xmlns:a16="http://schemas.microsoft.com/office/drawing/2014/main" id="{FD7A8A4A-63B8-5742-AE48-FD62489C160D}"/>
              </a:ext>
            </a:extLst>
          </p:cNvPr>
          <p:cNvGrpSpPr/>
          <p:nvPr/>
        </p:nvGrpSpPr>
        <p:grpSpPr>
          <a:xfrm>
            <a:off x="4647290" y="1451535"/>
            <a:ext cx="413857" cy="535551"/>
            <a:chOff x="3119678" y="3360146"/>
            <a:chExt cx="269343" cy="348543"/>
          </a:xfrm>
          <a:solidFill>
            <a:schemeClr val="accent6"/>
          </a:solidFill>
        </p:grpSpPr>
        <p:sp>
          <p:nvSpPr>
            <p:cNvPr id="36" name="Google Shape;12593;p131">
              <a:extLst>
                <a:ext uri="{FF2B5EF4-FFF2-40B4-BE49-F238E27FC236}">
                  <a16:creationId xmlns:a16="http://schemas.microsoft.com/office/drawing/2014/main" id="{A242354B-58A6-B449-96DA-AC79F92B7C7F}"/>
                </a:ext>
              </a:extLst>
            </p:cNvPr>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594;p131">
              <a:extLst>
                <a:ext uri="{FF2B5EF4-FFF2-40B4-BE49-F238E27FC236}">
                  <a16:creationId xmlns:a16="http://schemas.microsoft.com/office/drawing/2014/main" id="{ADC7C506-BF7C-554E-983D-2CB69043C908}"/>
                </a:ext>
              </a:extLst>
            </p:cNvPr>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595;p131">
              <a:extLst>
                <a:ext uri="{FF2B5EF4-FFF2-40B4-BE49-F238E27FC236}">
                  <a16:creationId xmlns:a16="http://schemas.microsoft.com/office/drawing/2014/main" id="{8D7D3EB0-5C49-5042-81AE-EE2B526B3944}"/>
                </a:ext>
              </a:extLst>
            </p:cNvPr>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96;p131">
              <a:extLst>
                <a:ext uri="{FF2B5EF4-FFF2-40B4-BE49-F238E27FC236}">
                  <a16:creationId xmlns:a16="http://schemas.microsoft.com/office/drawing/2014/main" id="{60FAFC20-4294-3446-9D4E-9BAFFF098956}"/>
                </a:ext>
              </a:extLst>
            </p:cNvPr>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97;p131">
              <a:extLst>
                <a:ext uri="{FF2B5EF4-FFF2-40B4-BE49-F238E27FC236}">
                  <a16:creationId xmlns:a16="http://schemas.microsoft.com/office/drawing/2014/main" id="{B0837C63-1C72-BA4A-BAA3-B3D76DC7E4D4}"/>
                </a:ext>
              </a:extLst>
            </p:cNvPr>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98;p131">
              <a:extLst>
                <a:ext uri="{FF2B5EF4-FFF2-40B4-BE49-F238E27FC236}">
                  <a16:creationId xmlns:a16="http://schemas.microsoft.com/office/drawing/2014/main" id="{70FC8EF6-86CE-A247-8D52-071ABCDD644D}"/>
                </a:ext>
              </a:extLst>
            </p:cNvPr>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99;p131">
              <a:extLst>
                <a:ext uri="{FF2B5EF4-FFF2-40B4-BE49-F238E27FC236}">
                  <a16:creationId xmlns:a16="http://schemas.microsoft.com/office/drawing/2014/main" id="{2D5AF0E8-F40E-B84F-8B7C-6BE88E9F0039}"/>
                </a:ext>
              </a:extLst>
            </p:cNvPr>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11092;p128">
            <a:extLst>
              <a:ext uri="{FF2B5EF4-FFF2-40B4-BE49-F238E27FC236}">
                <a16:creationId xmlns:a16="http://schemas.microsoft.com/office/drawing/2014/main" id="{32FC7BB1-1670-B64C-A67F-B1EF648AF613}"/>
              </a:ext>
            </a:extLst>
          </p:cNvPr>
          <p:cNvGrpSpPr/>
          <p:nvPr/>
        </p:nvGrpSpPr>
        <p:grpSpPr>
          <a:xfrm>
            <a:off x="4613051" y="3071310"/>
            <a:ext cx="482920" cy="484611"/>
            <a:chOff x="5779408" y="3699191"/>
            <a:chExt cx="317645" cy="318757"/>
          </a:xfrm>
          <a:solidFill>
            <a:schemeClr val="accent6"/>
          </a:solidFill>
        </p:grpSpPr>
        <p:sp>
          <p:nvSpPr>
            <p:cNvPr id="45" name="Google Shape;11093;p128">
              <a:extLst>
                <a:ext uri="{FF2B5EF4-FFF2-40B4-BE49-F238E27FC236}">
                  <a16:creationId xmlns:a16="http://schemas.microsoft.com/office/drawing/2014/main" id="{17C111B2-AEF2-594A-8EB3-A8B5A4CA4239}"/>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6" name="Google Shape;11094;p128">
              <a:extLst>
                <a:ext uri="{FF2B5EF4-FFF2-40B4-BE49-F238E27FC236}">
                  <a16:creationId xmlns:a16="http://schemas.microsoft.com/office/drawing/2014/main" id="{C12CD424-C7AE-1F4F-9F0D-909E4721F739}"/>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Tree>
    <p:extLst>
      <p:ext uri="{BB962C8B-B14F-4D97-AF65-F5344CB8AC3E}">
        <p14:creationId xmlns:p14="http://schemas.microsoft.com/office/powerpoint/2010/main" val="915577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5569-16D5-6C4F-9859-F961EF51B439}"/>
              </a:ext>
            </a:extLst>
          </p:cNvPr>
          <p:cNvSpPr>
            <a:spLocks noGrp="1"/>
          </p:cNvSpPr>
          <p:nvPr>
            <p:ph type="title"/>
          </p:nvPr>
        </p:nvSpPr>
        <p:spPr/>
        <p:txBody>
          <a:bodyPr/>
          <a:lstStyle/>
          <a:p>
            <a:r>
              <a:rPr lang="en-US" dirty="0"/>
              <a:t>Feature Engineering</a:t>
            </a:r>
          </a:p>
        </p:txBody>
      </p:sp>
      <p:sp>
        <p:nvSpPr>
          <p:cNvPr id="3" name="Subtitle 2">
            <a:extLst>
              <a:ext uri="{FF2B5EF4-FFF2-40B4-BE49-F238E27FC236}">
                <a16:creationId xmlns:a16="http://schemas.microsoft.com/office/drawing/2014/main" id="{5AADCCCD-F0B8-B740-9966-E24119E8C04E}"/>
              </a:ext>
            </a:extLst>
          </p:cNvPr>
          <p:cNvSpPr>
            <a:spLocks noGrp="1"/>
          </p:cNvSpPr>
          <p:nvPr>
            <p:ph type="subTitle" idx="1"/>
          </p:nvPr>
        </p:nvSpPr>
        <p:spPr>
          <a:xfrm>
            <a:off x="723900" y="1374968"/>
            <a:ext cx="3731389" cy="2417700"/>
          </a:xfrm>
        </p:spPr>
        <p:txBody>
          <a:bodyPr/>
          <a:lstStyle/>
          <a:p>
            <a:pPr marL="400050" indent="-285750">
              <a:buFont typeface="Arial" panose="020B0604020202020204" pitchFamily="34" charset="0"/>
              <a:buChar char="•"/>
            </a:pPr>
            <a:r>
              <a:rPr lang="en-US" dirty="0"/>
              <a:t>A frequency </a:t>
            </a:r>
            <a:r>
              <a:rPr lang="en-US" b="1" dirty="0"/>
              <a:t>periodogram</a:t>
            </a:r>
            <a:r>
              <a:rPr lang="en-US" dirty="0"/>
              <a:t> was applied to the power consumption (Zone 1) to determine if/what the seasonal period is</a:t>
            </a:r>
          </a:p>
          <a:p>
            <a:pPr marL="400050" indent="-285750">
              <a:buFont typeface="Arial" panose="020B0604020202020204" pitchFamily="34" charset="0"/>
              <a:buChar char="•"/>
            </a:pPr>
            <a:r>
              <a:rPr lang="en-US" dirty="0"/>
              <a:t>Seasonality with the highest frequency is 144.092</a:t>
            </a:r>
          </a:p>
          <a:p>
            <a:pPr marL="400050" indent="-285750">
              <a:buFont typeface="Arial" panose="020B0604020202020204" pitchFamily="34" charset="0"/>
              <a:buChar char="•"/>
            </a:pPr>
            <a:r>
              <a:rPr lang="en-US" dirty="0"/>
              <a:t>Indicates there is </a:t>
            </a:r>
            <a:r>
              <a:rPr lang="en-US" b="1" dirty="0"/>
              <a:t>daily seasonality </a:t>
            </a:r>
            <a:r>
              <a:rPr lang="en-US" dirty="0"/>
              <a:t>since the data is collected in 10-minute increments</a:t>
            </a:r>
          </a:p>
          <a:p>
            <a:pPr marL="857250" lvl="1" indent="-285750">
              <a:buFont typeface="Arial" panose="020B0604020202020204" pitchFamily="34" charset="0"/>
              <a:buChar char="•"/>
            </a:pPr>
            <a:r>
              <a:rPr lang="en-US" dirty="0"/>
              <a:t>1440 minutes in a day, which divided by 10 minutes is 144</a:t>
            </a:r>
          </a:p>
        </p:txBody>
      </p:sp>
      <p:pic>
        <p:nvPicPr>
          <p:cNvPr id="5" name="Picture 4" descr="A picture containing text, rectangle, diagram, screenshot&#10;&#10;Description automatically generated">
            <a:extLst>
              <a:ext uri="{FF2B5EF4-FFF2-40B4-BE49-F238E27FC236}">
                <a16:creationId xmlns:a16="http://schemas.microsoft.com/office/drawing/2014/main" id="{6428ABCE-B0F5-1444-88C1-4D75FF408AE9}"/>
              </a:ext>
            </a:extLst>
          </p:cNvPr>
          <p:cNvPicPr>
            <a:picLocks noChangeAspect="1"/>
          </p:cNvPicPr>
          <p:nvPr/>
        </p:nvPicPr>
        <p:blipFill rotWithShape="1">
          <a:blip r:embed="rId2"/>
          <a:srcRect t="13246" r="5111" b="3773"/>
          <a:stretch/>
        </p:blipFill>
        <p:spPr>
          <a:xfrm>
            <a:off x="4688712" y="1374968"/>
            <a:ext cx="4455288" cy="2783013"/>
          </a:xfrm>
          <a:prstGeom prst="rect">
            <a:avLst/>
          </a:prstGeom>
        </p:spPr>
      </p:pic>
    </p:spTree>
    <p:extLst>
      <p:ext uri="{BB962C8B-B14F-4D97-AF65-F5344CB8AC3E}">
        <p14:creationId xmlns:p14="http://schemas.microsoft.com/office/powerpoint/2010/main" val="2936197884"/>
      </p:ext>
    </p:extLst>
  </p:cSld>
  <p:clrMapOvr>
    <a:masterClrMapping/>
  </p:clrMapOvr>
</p:sld>
</file>

<file path=ppt/theme/theme1.xml><?xml version="1.0" encoding="utf-8"?>
<a:theme xmlns:a="http://schemas.openxmlformats.org/drawingml/2006/main" name="Energy Company Meeting XL by Slidesgo">
  <a:themeElements>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856</Words>
  <Application>Microsoft Macintosh PowerPoint</Application>
  <PresentationFormat>On-screen Show (16:9)</PresentationFormat>
  <Paragraphs>138</Paragraphs>
  <Slides>16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Encode Sans</vt:lpstr>
      <vt:lpstr>Roboto</vt:lpstr>
      <vt:lpstr>Arial</vt:lpstr>
      <vt:lpstr>Andale Mono</vt:lpstr>
      <vt:lpstr>Energy Company Meeting XL by Slidesgo</vt:lpstr>
      <vt:lpstr>Power Consumption Forecasting</vt:lpstr>
      <vt:lpstr>Agenda</vt:lpstr>
      <vt:lpstr>Problem Statement</vt:lpstr>
      <vt:lpstr>Data Description</vt:lpstr>
      <vt:lpstr>Assumptions &amp; Hypotheses</vt:lpstr>
      <vt:lpstr>Data Properties</vt:lpstr>
      <vt:lpstr>Exploratory Data Analysis</vt:lpstr>
      <vt:lpstr>Data Processing</vt:lpstr>
      <vt:lpstr>Feature Engineering</vt:lpstr>
      <vt:lpstr>Proposed Approach - TBATS</vt:lpstr>
      <vt:lpstr>Proposed Approach - SARIMA</vt:lpstr>
      <vt:lpstr>Results - TBATS</vt:lpstr>
      <vt:lpstr>Results - SARIMA</vt:lpstr>
      <vt:lpstr>Comparison of Models</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Consumption Forecastting</dc:title>
  <cp:lastModifiedBy>Eva Burns</cp:lastModifiedBy>
  <cp:revision>15</cp:revision>
  <dcterms:modified xsi:type="dcterms:W3CDTF">2023-05-25T19:42:25Z</dcterms:modified>
</cp:coreProperties>
</file>